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371" r:id="rId2"/>
    <p:sldId id="376" r:id="rId3"/>
    <p:sldId id="372" r:id="rId4"/>
    <p:sldId id="374" r:id="rId5"/>
    <p:sldId id="375" r:id="rId6"/>
    <p:sldId id="377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3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3DE3-3A65-4B9F-8731-A260C37A4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Time division multiplexing TDM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sampling theorem states that a given message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can be transmitted as a sequence of samples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 shown</a:t>
                </a:r>
              </a:p>
              <a:p>
                <a:pPr eaLnBrk="1" hangingPunct="1">
                  <a:defRPr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  <a:blipFill rotWithShape="1">
                <a:blip r:embed="rId2"/>
                <a:stretch>
                  <a:fillRect t="-188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6600"/>
            <a:ext cx="5867400" cy="310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76600" y="3276601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m(t)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4114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114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2T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4114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3T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3434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4T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3733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5T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733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6T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3733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7T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Arial" pitchFamily="34" charset="0"/>
                  <a:buChar char="•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above equation for the bandwidth can be concluded from the fact that, the transmitted samples can be viewed as a new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sampled at a sampling rate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Arial" pitchFamily="34" charset="0"/>
                  <a:buChar char="•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This sampling rate is equivalent to a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Arial" pitchFamily="34" charset="0"/>
                  <a:buChar char="•"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Arial" pitchFamily="34" charset="0"/>
                  <a:buChar char="•"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Arial" pitchFamily="34" charset="0"/>
                  <a:buChar char="•"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Arial" pitchFamily="34" charset="0"/>
                  <a:buChar char="•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maximum frequency content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Arial" pitchFamily="34" charset="0"/>
                  <a:buChar char="•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From the above discussion we can see that the cutoff frequency of the filter must be greater than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order to pass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without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distortion 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t="-201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 startAt="3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previous two signals were frequency multiplexed, then sent using AM carrier, then the minimum bandwidth would be</a:t>
            </a:r>
          </a:p>
          <a:p>
            <a:pPr marL="514350" indent="-514350">
              <a:buFont typeface="+mj-lt"/>
              <a:buAutoNum type="alphaLcParenR" startAt="3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SSB modulation is used then the bandwidth would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85771"/>
              </p:ext>
            </p:extLst>
          </p:nvPr>
        </p:nvGraphicFramePr>
        <p:xfrm>
          <a:off x="3048000" y="3124200"/>
          <a:ext cx="40798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3" imgW="1574640" imgH="482400" progId="Equation.3">
                  <p:embed/>
                </p:oleObj>
              </mc:Choice>
              <mc:Fallback>
                <p:oleObj name="Equation" r:id="rId3" imgW="157464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4079875" cy="965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20624"/>
              </p:ext>
            </p:extLst>
          </p:nvPr>
        </p:nvGraphicFramePr>
        <p:xfrm>
          <a:off x="4724400" y="4800600"/>
          <a:ext cx="35861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5" imgW="1384200" imgH="482400" progId="Equation.3">
                  <p:embed/>
                </p:oleObj>
              </mc:Choice>
              <mc:Fallback>
                <p:oleObj name="Equation" r:id="rId5" imgW="138420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3586162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196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733800"/>
            <a:ext cx="9144001" cy="13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0" y="4538246"/>
            <a:ext cx="609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5.88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800600"/>
            <a:ext cx="609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4.88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1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2501"/>
            <a:ext cx="9143999" cy="150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276600"/>
            <a:ext cx="9144001" cy="144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274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0656"/>
            <a:ext cx="9144000" cy="15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21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graphical representation for two signals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leaves space for other samples to be interleaved in the same sampling interval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58041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block diagram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TDM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signals can be transmitted simultaneously using a single channel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achieved by using the block diagram shown below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437"/>
            <a:ext cx="8362950" cy="228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95600" y="4876800"/>
            <a:ext cx="3276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Communication channel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181600"/>
            <a:ext cx="34290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819400" y="5181600"/>
            <a:ext cx="3505200" cy="1588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block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commutator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switch takes samples from each input signal and interleave them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operating frequency of the commutator switch is given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Where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sampling frequency for each signal provided that all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signals have the same bandwidth</a:t>
                </a: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  <a:blipFill rotWithShape="1">
                <a:blip r:embed="rId2"/>
                <a:stretch>
                  <a:fillRect t="-18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block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signals have different bandwidths,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selected as the sampling frequency of the signal with the highest frequency content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signals with different bandwidths are to be TDM multiplexed, then the signals with same bandwidth are grouped together  and sampled on the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  <a:blipFill rotWithShape="1">
                <a:blip r:embed="rId2"/>
                <a:stretch>
                  <a:fillRect t="-188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signals are to be transmitted using PAM TDM. The first signal has a bandwidth of 0-8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kHz,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signal bandwidth is 0-10 kHz. The two signals are sampled equally. The sampled signals are passed through a low pass filter before transmission</a:t>
            </a:r>
          </a:p>
        </p:txBody>
      </p: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lphaLcParenR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minimum clock frequency of the PAM system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commutator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clock)</a:t>
            </a:r>
          </a:p>
          <a:p>
            <a:pPr marL="514350" indent="-514350" algn="just" eaLnBrk="1" hangingPunct="1">
              <a:buFont typeface="+mj-lt"/>
              <a:buAutoNum type="alphaLcParenR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minimum cutoff frequency of the low pass filter used before transmission that will preserve the amplitude information on the output pulses</a:t>
            </a:r>
          </a:p>
        </p:txBody>
      </p: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arenR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be the minimum bandwidth if theses two signals were frequency multiplexed using normal AM techniques and SSB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minimum clock frequency of the PAM system can be found from</a:t>
            </a:r>
          </a:p>
          <a:p>
            <a:pPr marL="514350" indent="-514350">
              <a:buFont typeface="+mj-lt"/>
              <a:buAutoNum type="alphaLcParenR"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minimum bandwidth of the transmission filter can be found from</a:t>
            </a:r>
          </a:p>
          <a:p>
            <a:pPr marL="514350" indent="-514350">
              <a:buFont typeface="+mj-lt"/>
              <a:buAutoNum type="alphaLcParenR"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925835"/>
              </p:ext>
            </p:extLst>
          </p:nvPr>
        </p:nvGraphicFramePr>
        <p:xfrm>
          <a:off x="2286000" y="2667000"/>
          <a:ext cx="409098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3" imgW="2158920" imgH="482400" progId="Equation.3">
                  <p:embed/>
                </p:oleObj>
              </mc:Choice>
              <mc:Fallback>
                <p:oleObj name="Equation" r:id="rId3" imgW="21589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4090989" cy="914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48615"/>
              </p:ext>
            </p:extLst>
          </p:nvPr>
        </p:nvGraphicFramePr>
        <p:xfrm>
          <a:off x="3352800" y="4648200"/>
          <a:ext cx="2590800" cy="144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5" imgW="1549080" imgH="863280" progId="Equation.3">
                  <p:embed/>
                </p:oleObj>
              </mc:Choice>
              <mc:Fallback>
                <p:oleObj name="Equation" r:id="rId5" imgW="1549080" imgH="863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590800" cy="14438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542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Digital Dots</vt:lpstr>
      <vt:lpstr>Equation</vt:lpstr>
      <vt:lpstr>Time division multiplexing TDM</vt:lpstr>
      <vt:lpstr>TDM graphical representation for two signals</vt:lpstr>
      <vt:lpstr>TDM block diagram</vt:lpstr>
      <vt:lpstr>TDM block diagram</vt:lpstr>
      <vt:lpstr>TDM block diagram</vt:lpstr>
      <vt:lpstr>TDM example</vt:lpstr>
      <vt:lpstr>TDM example</vt:lpstr>
      <vt:lpstr>TDM example</vt:lpstr>
      <vt:lpstr>Example 1 solution</vt:lpstr>
      <vt:lpstr>Example 1 solution</vt:lpstr>
      <vt:lpstr>Example 1 solution</vt:lpstr>
      <vt:lpstr>Example 1 solution</vt:lpstr>
      <vt:lpstr>PowerPoint Presentation</vt:lpstr>
      <vt:lpstr>PowerPoint Presentation</vt:lpstr>
      <vt:lpstr>PowerPoint Presentation</vt:lpstr>
    </vt:vector>
  </TitlesOfParts>
  <Company>SweetHaven Publishing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laura</cp:lastModifiedBy>
  <cp:revision>224</cp:revision>
  <dcterms:created xsi:type="dcterms:W3CDTF">2004-08-13T16:35:55Z</dcterms:created>
  <dcterms:modified xsi:type="dcterms:W3CDTF">2011-09-20T03:19:11Z</dcterms:modified>
</cp:coreProperties>
</file>