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3"/>
  </p:notesMasterIdLst>
  <p:handoutMasterIdLst>
    <p:handoutMasterId r:id="rId14"/>
  </p:handoutMasterIdLst>
  <p:sldIdLst>
    <p:sldId id="379" r:id="rId2"/>
    <p:sldId id="392" r:id="rId3"/>
    <p:sldId id="393" r:id="rId4"/>
    <p:sldId id="394" r:id="rId5"/>
    <p:sldId id="395" r:id="rId6"/>
    <p:sldId id="401" r:id="rId7"/>
    <p:sldId id="402" r:id="rId8"/>
    <p:sldId id="403" r:id="rId9"/>
    <p:sldId id="397" r:id="rId10"/>
    <p:sldId id="398" r:id="rId11"/>
    <p:sldId id="40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CE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27" autoAdjust="0"/>
    <p:restoredTop sz="99237" autoAdjust="0"/>
  </p:normalViewPr>
  <p:slideViewPr>
    <p:cSldViewPr>
      <p:cViewPr>
        <p:scale>
          <a:sx n="100" d="100"/>
          <a:sy n="100" d="100"/>
        </p:scale>
        <p:origin x="-13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1C9A15-B692-490F-8749-16308C87B629}" type="datetimeFigureOut">
              <a:rPr lang="en-US"/>
              <a:pPr>
                <a:defRPr/>
              </a:pPr>
              <a:t>10/13/2011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8CB9E8-C676-4061-AADA-A17E0B1A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4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FE6735-1682-418B-AE6B-06A9761EB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2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05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605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4DDD-7BB8-4AC9-9F33-480B3CA16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16325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2D07E-4180-486A-86AB-D86ABD696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2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508E-C0CD-4983-A648-9D1B3F292E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E95BB-DDC9-4686-B23F-4FE83FAD1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7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0A1C-394A-4E30-AF85-A776BEE868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2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C4EDC-7F26-4C02-B978-C11F1C54D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7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5808F-92BE-4681-B4F2-9904C488A4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6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E563-0F30-4375-8E33-7912D87D9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B242-9269-4FB2-8C23-B63CE52D92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2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B1D5A-5564-4302-851C-587C78994D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0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3481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503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C4A711B-383C-4882-BD7C-6D54BCDBD9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503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03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band pulse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chapter, the following topics may be covered</a:t>
            </a:r>
          </a:p>
          <a:p>
            <a:pPr lvl="1"/>
            <a:r>
              <a:rPr lang="en-US" dirty="0" smtClean="0"/>
              <a:t>The matched filter</a:t>
            </a:r>
          </a:p>
          <a:p>
            <a:pPr lvl="1"/>
            <a:r>
              <a:rPr lang="en-US" dirty="0" smtClean="0"/>
              <a:t>Calculation of the bit error rate due to the presence of channel noise</a:t>
            </a:r>
          </a:p>
          <a:p>
            <a:pPr lvl="1"/>
            <a:r>
              <a:rPr lang="en-US" dirty="0" smtClean="0"/>
              <a:t>Inter symbol interference</a:t>
            </a:r>
          </a:p>
          <a:p>
            <a:pPr lvl="1"/>
            <a:r>
              <a:rPr lang="en-US" dirty="0" err="1" smtClean="0"/>
              <a:t>Nyquist’s</a:t>
            </a:r>
            <a:r>
              <a:rPr lang="en-US" dirty="0" smtClean="0"/>
              <a:t> criteria for distortion less base band data transmission</a:t>
            </a:r>
          </a:p>
          <a:p>
            <a:pPr lvl="1"/>
            <a:r>
              <a:rPr lang="en-US" dirty="0" smtClean="0"/>
              <a:t>Correlative level coding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70" y="1600200"/>
            <a:ext cx="5351259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9137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41432"/>
            <a:ext cx="8229600" cy="4251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81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band pulse transmission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Equalization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eye pattern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0958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digital data are transmitted through the communication channel </a:t>
            </a:r>
            <a:r>
              <a:rPr lang="en-US" dirty="0" smtClean="0"/>
              <a:t>it </a:t>
            </a:r>
            <a:r>
              <a:rPr lang="en-US" dirty="0" smtClean="0"/>
              <a:t>will be disturbed by two different noise types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Inter-Symbol interference (ISI) which results due to the overlap between the adjacent pulses (treated by equalization)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additive white Gaussian noise which can be treated by the use of the matched filter at the receiver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6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matched filter is the first element in the base band receiver</a:t>
            </a:r>
          </a:p>
          <a:p>
            <a:r>
              <a:rPr lang="en-US" dirty="0" smtClean="0"/>
              <a:t>The matched filter is a linear time invariant system used to maximize the signal to noise energy of the received signal 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643" y="4267200"/>
            <a:ext cx="6142366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99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Impulse response of the optimum matched filter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impulse response of the filter, is a time-reversed and delayed version of the input signal </a:t>
                </a:r>
                <a:r>
                  <a:rPr lang="en-US" dirty="0" err="1" smtClean="0"/>
                  <a:t>ie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𝑜𝑝𝑡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𝑘𝑔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This means that the filter is matched to the input signal</a:t>
                </a:r>
              </a:p>
              <a:p>
                <a:r>
                  <a:rPr lang="en-US" dirty="0" smtClean="0"/>
                  <a:t>The maximum peak pulse signal to noise ratio at the sampling instant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 smtClean="0"/>
                  <a:t>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𝜂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 r="-3185" b="-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7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4.1 Matched filter for rectangular pulse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Consider the rectangular pulse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𝑔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shown below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dirty="0" smtClean="0"/>
                  <a:t>find the matched filter output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dirty="0" smtClean="0"/>
                  <a:t>Show that that the filter can be implemented by using an integrator followed by a sampling switch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 r="-3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191000"/>
            <a:ext cx="5553075" cy="175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60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output signal is obtained by the convolution sum between g(t) and h(t)</a:t>
                </a:r>
              </a:p>
              <a:p>
                <a:r>
                  <a:rPr lang="en-US" dirty="0" smtClean="0"/>
                  <a:t>The resulting filter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is shown below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29000"/>
            <a:ext cx="5534371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94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peak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can be obtained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which can be obtained by passing the rectangular pulse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𝑔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through an integrator, then sample the integrator output 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 smtClean="0">
                        <a:latin typeface="Cambria Math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 r="-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96502"/>
            <a:ext cx="3733800" cy="1218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4953000"/>
            <a:ext cx="4952999" cy="105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438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Matched filter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0135"/>
            <a:ext cx="8229600" cy="4474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158702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5282</TotalTime>
  <Words>363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Digital Dots</vt:lpstr>
      <vt:lpstr>Base band pulse transmission</vt:lpstr>
      <vt:lpstr>Base band pulse transmission</vt:lpstr>
      <vt:lpstr>Introduction</vt:lpstr>
      <vt:lpstr>Matched filter</vt:lpstr>
      <vt:lpstr>Impulse response of the optimum matched filter</vt:lpstr>
      <vt:lpstr>Example 4.1 Matched filter for rectangular pulse</vt:lpstr>
      <vt:lpstr>Solution</vt:lpstr>
      <vt:lpstr>solution</vt:lpstr>
      <vt:lpstr>Matched filter example</vt:lpstr>
      <vt:lpstr>Solution</vt:lpstr>
      <vt:lpstr>solution</vt:lpstr>
    </vt:vector>
  </TitlesOfParts>
  <Company>SweetHaven Publishing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L. Heiserman</dc:creator>
  <cp:lastModifiedBy>Laura</cp:lastModifiedBy>
  <cp:revision>326</cp:revision>
  <dcterms:created xsi:type="dcterms:W3CDTF">2004-08-13T16:35:55Z</dcterms:created>
  <dcterms:modified xsi:type="dcterms:W3CDTF">2011-10-13T04:51:08Z</dcterms:modified>
</cp:coreProperties>
</file>