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25"/>
  </p:notesMasterIdLst>
  <p:handoutMasterIdLst>
    <p:handoutMasterId r:id="rId26"/>
  </p:handoutMasterIdLst>
  <p:sldIdLst>
    <p:sldId id="379" r:id="rId2"/>
    <p:sldId id="380" r:id="rId3"/>
    <p:sldId id="382" r:id="rId4"/>
    <p:sldId id="381" r:id="rId5"/>
    <p:sldId id="383" r:id="rId6"/>
    <p:sldId id="384" r:id="rId7"/>
    <p:sldId id="385" r:id="rId8"/>
    <p:sldId id="387" r:id="rId9"/>
    <p:sldId id="388" r:id="rId10"/>
    <p:sldId id="386" r:id="rId11"/>
    <p:sldId id="389" r:id="rId12"/>
    <p:sldId id="390" r:id="rId13"/>
    <p:sldId id="391" r:id="rId14"/>
    <p:sldId id="392" r:id="rId15"/>
    <p:sldId id="394" r:id="rId16"/>
    <p:sldId id="393" r:id="rId17"/>
    <p:sldId id="395" r:id="rId18"/>
    <p:sldId id="396" r:id="rId19"/>
    <p:sldId id="397" r:id="rId20"/>
    <p:sldId id="398" r:id="rId21"/>
    <p:sldId id="399" r:id="rId22"/>
    <p:sldId id="400" r:id="rId23"/>
    <p:sldId id="401" r:id="rId2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00"/>
    <a:srgbClr val="ECE9D8"/>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6327" autoAdjust="0"/>
    <p:restoredTop sz="99237" autoAdjust="0"/>
  </p:normalViewPr>
  <p:slideViewPr>
    <p:cSldViewPr>
      <p:cViewPr varScale="1">
        <p:scale>
          <a:sx n="70" d="100"/>
          <a:sy n="70" d="100"/>
        </p:scale>
        <p:origin x="-12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3" d="100"/>
          <a:sy n="83" d="100"/>
        </p:scale>
        <p:origin x="-1992" y="-7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CB1C9A15-B692-490F-8749-16308C87B629}" type="datetimeFigureOut">
              <a:rPr lang="en-US"/>
              <a:pPr>
                <a:defRPr/>
              </a:pPr>
              <a:t>9/29/2011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08CB9E8-C676-4061-AADA-A17E0B1AA8F5}" type="slidenum">
              <a:rPr lang="en-US"/>
              <a:pPr>
                <a:defRPr/>
              </a:pPr>
              <a:t>‹#›</a:t>
            </a:fld>
            <a:endParaRPr lang="en-US"/>
          </a:p>
        </p:txBody>
      </p:sp>
    </p:spTree>
    <p:extLst>
      <p:ext uri="{BB962C8B-B14F-4D97-AF65-F5344CB8AC3E}">
        <p14:creationId xmlns:p14="http://schemas.microsoft.com/office/powerpoint/2010/main" xmlns="" val="3813044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789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37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3789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789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3789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D7FE6735-1682-418B-AE6B-06A9761EBDC1}" type="slidenum">
              <a:rPr lang="en-US"/>
              <a:pPr>
                <a:defRPr/>
              </a:pPr>
              <a:t>‹#›</a:t>
            </a:fld>
            <a:endParaRPr lang="en-US"/>
          </a:p>
        </p:txBody>
      </p:sp>
    </p:spTree>
    <p:extLst>
      <p:ext uri="{BB962C8B-B14F-4D97-AF65-F5344CB8AC3E}">
        <p14:creationId xmlns:p14="http://schemas.microsoft.com/office/powerpoint/2010/main" xmlns="" val="24462169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rotWithShape="0">
          <a:gsLst>
            <a:gs pos="0">
              <a:schemeClr val="bg1"/>
            </a:gs>
            <a:gs pos="100000">
              <a:schemeClr val="bg1">
                <a:gamma/>
                <a:shade val="48627"/>
                <a:invGamma/>
              </a:schemeClr>
            </a:gs>
          </a:gsLst>
          <a:lin ang="2700000" scaled="1"/>
        </a:gradFill>
        <a:effectLst/>
      </p:bgPr>
    </p:bg>
    <p:spTree>
      <p:nvGrpSpPr>
        <p:cNvPr id="1" name=""/>
        <p:cNvGrpSpPr/>
        <p:nvPr/>
      </p:nvGrpSpPr>
      <p:grpSpPr>
        <a:xfrm>
          <a:off x="0" y="0"/>
          <a:ext cx="0" cy="0"/>
          <a:chOff x="0" y="0"/>
          <a:chExt cx="0" cy="0"/>
        </a:xfrm>
      </p:grpSpPr>
      <p:grpSp>
        <p:nvGrpSpPr>
          <p:cNvPr id="4" name="Group 2"/>
          <p:cNvGrpSpPr>
            <a:grpSpLocks/>
          </p:cNvGrpSpPr>
          <p:nvPr/>
        </p:nvGrpSpPr>
        <p:grpSpPr bwMode="auto">
          <a:xfrm>
            <a:off x="-498475" y="1311275"/>
            <a:ext cx="10429875" cy="5908675"/>
            <a:chOff x="-313" y="824"/>
            <a:chExt cx="6570" cy="3722"/>
          </a:xfrm>
        </p:grpSpPr>
        <p:sp>
          <p:nvSpPr>
            <p:cNvPr id="5" name="Rectangle 3"/>
            <p:cNvSpPr>
              <a:spLocks noChangeArrowheads="1"/>
            </p:cNvSpPr>
            <p:nvPr userDrawn="1"/>
          </p:nvSpPr>
          <p:spPr bwMode="hidden">
            <a:xfrm rot="20798144" flipV="1">
              <a:off x="-14" y="1033"/>
              <a:ext cx="1744"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a:defRPr/>
              </a:pPr>
              <a:endParaRPr lang="en-US"/>
            </a:p>
          </p:txBody>
        </p:sp>
        <p:sp>
          <p:nvSpPr>
            <p:cNvPr id="6" name="Rectangle 4"/>
            <p:cNvSpPr>
              <a:spLocks noChangeArrowheads="1"/>
            </p:cNvSpPr>
            <p:nvPr userDrawn="1"/>
          </p:nvSpPr>
          <p:spPr bwMode="hidden">
            <a:xfrm rot="20774366" flipV="1">
              <a:off x="-24" y="1127"/>
              <a:ext cx="2033"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a:defRPr/>
              </a:pPr>
              <a:endParaRPr lang="en-US"/>
            </a:p>
          </p:txBody>
        </p:sp>
        <p:sp>
          <p:nvSpPr>
            <p:cNvPr id="7" name="Rectangle 5"/>
            <p:cNvSpPr>
              <a:spLocks noChangeArrowheads="1"/>
            </p:cNvSpPr>
            <p:nvPr userDrawn="1"/>
          </p:nvSpPr>
          <p:spPr bwMode="hidden">
            <a:xfrm rot="20757421" flipV="1">
              <a:off x="-27" y="1198"/>
              <a:ext cx="2246"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a:defRPr/>
              </a:pPr>
              <a:endParaRPr lang="en-US"/>
            </a:p>
          </p:txBody>
        </p:sp>
        <p:sp>
          <p:nvSpPr>
            <p:cNvPr id="8" name="Rectangle 6"/>
            <p:cNvSpPr>
              <a:spLocks noChangeArrowheads="1"/>
            </p:cNvSpPr>
            <p:nvPr userDrawn="1"/>
          </p:nvSpPr>
          <p:spPr bwMode="hidden">
            <a:xfrm rot="20684206" flipV="1">
              <a:off x="-43" y="1283"/>
              <a:ext cx="2476"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a:defRPr/>
              </a:pPr>
              <a:endParaRPr lang="en-US"/>
            </a:p>
          </p:txBody>
        </p:sp>
        <p:sp>
          <p:nvSpPr>
            <p:cNvPr id="9" name="Rectangle 7"/>
            <p:cNvSpPr>
              <a:spLocks noChangeArrowheads="1"/>
            </p:cNvSpPr>
            <p:nvPr userDrawn="1"/>
          </p:nvSpPr>
          <p:spPr bwMode="hidden">
            <a:xfrm rot="20631226" flipV="1">
              <a:off x="-51" y="1397"/>
              <a:ext cx="2770"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a:defRPr/>
              </a:pPr>
              <a:endParaRPr lang="en-US"/>
            </a:p>
          </p:txBody>
        </p:sp>
        <p:sp>
          <p:nvSpPr>
            <p:cNvPr id="10" name="Rectangle 8"/>
            <p:cNvSpPr>
              <a:spLocks noChangeArrowheads="1"/>
            </p:cNvSpPr>
            <p:nvPr userDrawn="1"/>
          </p:nvSpPr>
          <p:spPr bwMode="hidden">
            <a:xfrm rot="20554235" flipV="1">
              <a:off x="-65" y="1523"/>
              <a:ext cx="3058"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a:defRPr/>
              </a:pPr>
              <a:endParaRPr lang="en-US"/>
            </a:p>
          </p:txBody>
        </p:sp>
        <p:sp>
          <p:nvSpPr>
            <p:cNvPr id="11" name="Rectangle 9"/>
            <p:cNvSpPr>
              <a:spLocks noChangeArrowheads="1"/>
            </p:cNvSpPr>
            <p:nvPr userDrawn="1"/>
          </p:nvSpPr>
          <p:spPr bwMode="hidden">
            <a:xfrm rot="20466593" flipV="1">
              <a:off x="-93" y="1694"/>
              <a:ext cx="3403"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a:defRPr/>
              </a:pPr>
              <a:endParaRPr lang="en-US"/>
            </a:p>
          </p:txBody>
        </p:sp>
        <p:sp>
          <p:nvSpPr>
            <p:cNvPr id="12" name="Rectangle 10"/>
            <p:cNvSpPr>
              <a:spLocks noChangeArrowheads="1"/>
            </p:cNvSpPr>
            <p:nvPr userDrawn="1"/>
          </p:nvSpPr>
          <p:spPr bwMode="hidden">
            <a:xfrm rot="20343219" flipV="1">
              <a:off x="-99" y="1863"/>
              <a:ext cx="3749" cy="6"/>
            </a:xfrm>
            <a:prstGeom prst="rect">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a:defRPr/>
              </a:pPr>
              <a:endParaRPr lang="en-US"/>
            </a:p>
          </p:txBody>
        </p:sp>
        <p:sp>
          <p:nvSpPr>
            <p:cNvPr id="13" name="Rectangle 11"/>
            <p:cNvSpPr>
              <a:spLocks noChangeArrowheads="1"/>
            </p:cNvSpPr>
            <p:nvPr userDrawn="1"/>
          </p:nvSpPr>
          <p:spPr bwMode="hidden">
            <a:xfrm rot="20211065" flipV="1">
              <a:off x="-165" y="2053"/>
              <a:ext cx="4209" cy="6"/>
            </a:xfrm>
            <a:prstGeom prst="rect">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a:defRPr/>
              </a:pPr>
              <a:endParaRPr lang="en-US"/>
            </a:p>
          </p:txBody>
        </p:sp>
        <p:sp>
          <p:nvSpPr>
            <p:cNvPr id="14" name="Rectangle 12"/>
            <p:cNvSpPr>
              <a:spLocks noChangeArrowheads="1"/>
            </p:cNvSpPr>
            <p:nvPr userDrawn="1"/>
          </p:nvSpPr>
          <p:spPr bwMode="hidden">
            <a:xfrm rot="20102912" flipV="1">
              <a:off x="-214" y="2289"/>
              <a:ext cx="4612" cy="6"/>
            </a:xfrm>
            <a:prstGeom prst="rect">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a:defRPr/>
              </a:pPr>
              <a:endParaRPr lang="en-US"/>
            </a:p>
          </p:txBody>
        </p:sp>
        <p:sp>
          <p:nvSpPr>
            <p:cNvPr id="15" name="Rectangle 13"/>
            <p:cNvSpPr>
              <a:spLocks noChangeArrowheads="1"/>
            </p:cNvSpPr>
            <p:nvPr userDrawn="1"/>
          </p:nvSpPr>
          <p:spPr bwMode="hidden">
            <a:xfrm rot="19923405" flipV="1">
              <a:off x="-313" y="2617"/>
              <a:ext cx="5200"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a:defRPr/>
              </a:pPr>
              <a:endParaRPr lang="en-US"/>
            </a:p>
          </p:txBody>
        </p:sp>
        <p:sp>
          <p:nvSpPr>
            <p:cNvPr id="16" name="Rectangle 14"/>
            <p:cNvSpPr>
              <a:spLocks noChangeArrowheads="1"/>
            </p:cNvSpPr>
            <p:nvPr userDrawn="1"/>
          </p:nvSpPr>
          <p:spPr bwMode="hidden">
            <a:xfrm rot="19686284" flipV="1">
              <a:off x="9" y="2881"/>
              <a:ext cx="5401" cy="6"/>
            </a:xfrm>
            <a:prstGeom prst="rect">
              <a:avLst/>
            </a:prstGeom>
            <a:gradFill rotWithShape="0">
              <a:gsLst>
                <a:gs pos="0">
                  <a:schemeClr val="bg1"/>
                </a:gs>
                <a:gs pos="100000">
                  <a:schemeClr val="bg1">
                    <a:gamma/>
                    <a:shade val="46275"/>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a:defRPr/>
              </a:pPr>
              <a:endParaRPr lang="en-US"/>
            </a:p>
          </p:txBody>
        </p:sp>
        <p:sp>
          <p:nvSpPr>
            <p:cNvPr id="17" name="Rectangle 15"/>
            <p:cNvSpPr>
              <a:spLocks noChangeArrowheads="1"/>
            </p:cNvSpPr>
            <p:nvPr userDrawn="1"/>
          </p:nvSpPr>
          <p:spPr bwMode="hidden">
            <a:xfrm rot="19383534" flipV="1">
              <a:off x="1319" y="2928"/>
              <a:ext cx="4612" cy="6"/>
            </a:xfrm>
            <a:prstGeom prst="rect">
              <a:avLst/>
            </a:prstGeom>
            <a:gradFill rotWithShape="0">
              <a:gsLst>
                <a:gs pos="0">
                  <a:schemeClr val="bg1"/>
                </a:gs>
                <a:gs pos="100000">
                  <a:schemeClr val="bg1">
                    <a:gamma/>
                    <a:shade val="30196"/>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a:defRPr/>
              </a:pPr>
              <a:endParaRPr lang="en-US"/>
            </a:p>
          </p:txBody>
        </p:sp>
        <p:sp>
          <p:nvSpPr>
            <p:cNvPr id="18" name="Rectangle 16"/>
            <p:cNvSpPr>
              <a:spLocks noChangeArrowheads="1"/>
            </p:cNvSpPr>
            <p:nvPr userDrawn="1"/>
          </p:nvSpPr>
          <p:spPr bwMode="hidden">
            <a:xfrm rot="18994182" flipV="1">
              <a:off x="2681" y="3071"/>
              <a:ext cx="3576" cy="6"/>
            </a:xfrm>
            <a:prstGeom prst="rect">
              <a:avLst/>
            </a:prstGeom>
            <a:gradFill rotWithShape="0">
              <a:gsLst>
                <a:gs pos="0">
                  <a:schemeClr val="bg1"/>
                </a:gs>
                <a:gs pos="100000">
                  <a:schemeClr val="bg1">
                    <a:gamma/>
                    <a:shade val="3137"/>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a:defRPr/>
              </a:pPr>
              <a:endParaRPr lang="en-US"/>
            </a:p>
          </p:txBody>
        </p:sp>
        <p:sp>
          <p:nvSpPr>
            <p:cNvPr id="19" name="Rectangle 17"/>
            <p:cNvSpPr>
              <a:spLocks noChangeArrowheads="1"/>
            </p:cNvSpPr>
            <p:nvPr userDrawn="1"/>
          </p:nvSpPr>
          <p:spPr bwMode="hidden">
            <a:xfrm rot="18603245" flipV="1">
              <a:off x="4054" y="3503"/>
              <a:ext cx="2079" cy="6"/>
            </a:xfrm>
            <a:prstGeom prst="rect">
              <a:avLst/>
            </a:prstGeom>
            <a:gradFill rotWithShape="0">
              <a:gsLst>
                <a:gs pos="0">
                  <a:schemeClr val="bg1"/>
                </a:gs>
                <a:gs pos="100000">
                  <a:schemeClr val="bg1">
                    <a:gamma/>
                    <a:shade val="0"/>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vert="eaVert"/>
            <a:lstStyle/>
            <a:p>
              <a:pPr algn="ctr">
                <a:defRPr/>
              </a:pPr>
              <a:endParaRPr lang="en-US"/>
            </a:p>
          </p:txBody>
        </p:sp>
        <p:sp>
          <p:nvSpPr>
            <p:cNvPr id="20" name="Rectangle 18"/>
            <p:cNvSpPr>
              <a:spLocks noChangeArrowheads="1"/>
            </p:cNvSpPr>
            <p:nvPr userDrawn="1"/>
          </p:nvSpPr>
          <p:spPr bwMode="hidden">
            <a:xfrm rot="39991575" flipH="1" flipV="1">
              <a:off x="5372" y="4167"/>
              <a:ext cx="501" cy="6"/>
            </a:xfrm>
            <a:prstGeom prst="rect">
              <a:avLst/>
            </a:prstGeom>
            <a:gradFill rotWithShape="0">
              <a:gsLst>
                <a:gs pos="0">
                  <a:schemeClr val="bg1"/>
                </a:gs>
                <a:gs pos="100000">
                  <a:schemeClr val="bg1">
                    <a:gamma/>
                    <a:shade val="0"/>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vert="eaVert"/>
            <a:lstStyle/>
            <a:p>
              <a:pPr algn="ctr">
                <a:defRPr/>
              </a:pPr>
              <a:endParaRPr lang="en-US"/>
            </a:p>
          </p:txBody>
        </p:sp>
        <p:sp>
          <p:nvSpPr>
            <p:cNvPr id="21" name="Rectangle 19"/>
            <p:cNvSpPr>
              <a:spLocks noChangeArrowheads="1"/>
            </p:cNvSpPr>
            <p:nvPr userDrawn="1"/>
          </p:nvSpPr>
          <p:spPr bwMode="hidden">
            <a:xfrm rot="-20541361">
              <a:off x="-146" y="2360"/>
              <a:ext cx="6046" cy="6"/>
            </a:xfrm>
            <a:prstGeom prst="rect">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lgn="ctr">
                <a:defRPr/>
              </a:pPr>
              <a:endParaRPr lang="en-US"/>
            </a:p>
          </p:txBody>
        </p:sp>
        <p:sp>
          <p:nvSpPr>
            <p:cNvPr id="22" name="Rectangle 20"/>
            <p:cNvSpPr>
              <a:spLocks noChangeArrowheads="1"/>
            </p:cNvSpPr>
            <p:nvPr userDrawn="1"/>
          </p:nvSpPr>
          <p:spPr bwMode="hidden">
            <a:xfrm rot="-20036206">
              <a:off x="-198" y="3396"/>
              <a:ext cx="4142" cy="6"/>
            </a:xfrm>
            <a:prstGeom prst="rect">
              <a:avLst/>
            </a:prstGeom>
            <a:gradFill rotWithShape="0">
              <a:gsLst>
                <a:gs pos="0">
                  <a:schemeClr val="bg1"/>
                </a:gs>
                <a:gs pos="100000">
                  <a:schemeClr val="bg1">
                    <a:gamma/>
                    <a:shade val="63529"/>
                    <a:invGamma/>
                  </a:schemeClr>
                </a:gs>
              </a:gsLst>
              <a:lin ang="2700000" scaled="1"/>
            </a:gradFill>
            <a:ln>
              <a:noFill/>
            </a:ln>
            <a:effectLst/>
            <a:extLst>
              <a:ext uri="{91240B29-F687-4F45-9708-019B960494DF}">
                <a14:hiddenLine xmlns:a14="http://schemas.microsoft.com/office/drawing/2010/main" xmlns="" w="9525">
                  <a:solidFill>
                    <a:schemeClr val="accent1"/>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lgn="ctr">
                <a:defRPr/>
              </a:pPr>
              <a:endParaRPr lang="en-US"/>
            </a:p>
          </p:txBody>
        </p:sp>
        <p:sp>
          <p:nvSpPr>
            <p:cNvPr id="23" name="Rectangle 21"/>
            <p:cNvSpPr>
              <a:spLocks noChangeArrowheads="1"/>
            </p:cNvSpPr>
            <p:nvPr userDrawn="1"/>
          </p:nvSpPr>
          <p:spPr bwMode="hidden">
            <a:xfrm rot="1732981">
              <a:off x="-165" y="3624"/>
              <a:ext cx="2804" cy="6"/>
            </a:xfrm>
            <a:prstGeom prst="rect">
              <a:avLst/>
            </a:prstGeom>
            <a:gradFill rotWithShape="0">
              <a:gsLst>
                <a:gs pos="0">
                  <a:schemeClr val="bg1"/>
                </a:gs>
                <a:gs pos="100000">
                  <a:schemeClr val="bg1">
                    <a:gamma/>
                    <a:shade val="63529"/>
                    <a:invGamma/>
                  </a:schemeClr>
                </a:gs>
              </a:gsLst>
              <a:lin ang="2700000" scaled="1"/>
            </a:gradFill>
            <a:ln>
              <a:noFill/>
            </a:ln>
            <a:effectLst/>
            <a:extLst>
              <a:ext uri="{91240B29-F687-4F45-9708-019B960494DF}">
                <a14:hiddenLine xmlns:a14="http://schemas.microsoft.com/office/drawing/2010/main" xmlns="" w="9525">
                  <a:solidFill>
                    <a:schemeClr val="accent1"/>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lgn="ctr">
                <a:defRPr/>
              </a:pPr>
              <a:endParaRPr lang="en-US"/>
            </a:p>
          </p:txBody>
        </p:sp>
        <p:sp>
          <p:nvSpPr>
            <p:cNvPr id="24" name="Rectangle 22"/>
            <p:cNvSpPr>
              <a:spLocks noChangeArrowheads="1"/>
            </p:cNvSpPr>
            <p:nvPr userDrawn="1"/>
          </p:nvSpPr>
          <p:spPr bwMode="hidden">
            <a:xfrm rot="1969083">
              <a:off x="-110" y="3922"/>
              <a:ext cx="1400" cy="6"/>
            </a:xfrm>
            <a:prstGeom prst="rect">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xmlns="" w="9525">
                  <a:solidFill>
                    <a:schemeClr val="hlink"/>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lgn="ctr">
                <a:defRPr/>
              </a:pPr>
              <a:endParaRPr lang="en-US"/>
            </a:p>
          </p:txBody>
        </p:sp>
        <p:sp>
          <p:nvSpPr>
            <p:cNvPr id="25" name="Rectangle 23"/>
            <p:cNvSpPr>
              <a:spLocks noChangeArrowheads="1"/>
            </p:cNvSpPr>
            <p:nvPr userDrawn="1"/>
          </p:nvSpPr>
          <p:spPr bwMode="hidden">
            <a:xfrm rot="-20213826">
              <a:off x="-216" y="3221"/>
              <a:ext cx="5477" cy="6"/>
            </a:xfrm>
            <a:prstGeom prst="rect">
              <a:avLst/>
            </a:prstGeom>
            <a:gradFill rotWithShape="0">
              <a:gsLst>
                <a:gs pos="0">
                  <a:schemeClr val="bg1"/>
                </a:gs>
                <a:gs pos="100000">
                  <a:schemeClr val="bg1">
                    <a:gamma/>
                    <a:shade val="48627"/>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lgn="ctr">
                <a:defRPr/>
              </a:pPr>
              <a:endParaRPr lang="en-US"/>
            </a:p>
          </p:txBody>
        </p:sp>
        <p:sp>
          <p:nvSpPr>
            <p:cNvPr id="26" name="Rectangle 24"/>
            <p:cNvSpPr>
              <a:spLocks noChangeArrowheads="1"/>
            </p:cNvSpPr>
            <p:nvPr userDrawn="1"/>
          </p:nvSpPr>
          <p:spPr bwMode="hidden">
            <a:xfrm rot="22583969">
              <a:off x="-115" y="2129"/>
              <a:ext cx="6016" cy="6"/>
            </a:xfrm>
            <a:prstGeom prst="rect">
              <a:avLst/>
            </a:prstGeom>
            <a:gradFill rotWithShape="0">
              <a:gsLst>
                <a:gs pos="0">
                  <a:schemeClr val="bg1"/>
                </a:gs>
                <a:gs pos="100000">
                  <a:schemeClr val="bg1">
                    <a:gamma/>
                    <a:shade val="57647"/>
                    <a:invGamma/>
                  </a:schemeClr>
                </a:gs>
              </a:gsLst>
              <a:lin ang="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lgn="ctr">
                <a:defRPr/>
              </a:pPr>
              <a:endParaRPr lang="en-US"/>
            </a:p>
          </p:txBody>
        </p:sp>
        <p:sp>
          <p:nvSpPr>
            <p:cNvPr id="27" name="Rectangle 25"/>
            <p:cNvSpPr>
              <a:spLocks noChangeArrowheads="1"/>
            </p:cNvSpPr>
            <p:nvPr userDrawn="1"/>
          </p:nvSpPr>
          <p:spPr bwMode="hidden">
            <a:xfrm rot="930109" flipV="1">
              <a:off x="80" y="1946"/>
              <a:ext cx="5756"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a:defRPr/>
              </a:pPr>
              <a:endParaRPr lang="en-US"/>
            </a:p>
          </p:txBody>
        </p:sp>
        <p:sp>
          <p:nvSpPr>
            <p:cNvPr id="28" name="Rectangle 26"/>
            <p:cNvSpPr>
              <a:spLocks noChangeArrowheads="1"/>
            </p:cNvSpPr>
            <p:nvPr userDrawn="1"/>
          </p:nvSpPr>
          <p:spPr bwMode="hidden">
            <a:xfrm rot="-20731987">
              <a:off x="374" y="1802"/>
              <a:ext cx="5475"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lgn="ctr">
                <a:defRPr/>
              </a:pPr>
              <a:endParaRPr lang="en-US"/>
            </a:p>
          </p:txBody>
        </p:sp>
        <p:sp>
          <p:nvSpPr>
            <p:cNvPr id="29" name="Rectangle 27"/>
            <p:cNvSpPr>
              <a:spLocks noChangeArrowheads="1"/>
            </p:cNvSpPr>
            <p:nvPr userDrawn="1"/>
          </p:nvSpPr>
          <p:spPr bwMode="hidden">
            <a:xfrm rot="-64024402">
              <a:off x="848" y="1582"/>
              <a:ext cx="4976"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lgn="ctr">
                <a:defRPr/>
              </a:pPr>
              <a:endParaRPr lang="en-US"/>
            </a:p>
          </p:txBody>
        </p:sp>
        <p:sp>
          <p:nvSpPr>
            <p:cNvPr id="30" name="Rectangle 28"/>
            <p:cNvSpPr>
              <a:spLocks noChangeArrowheads="1"/>
            </p:cNvSpPr>
            <p:nvPr userDrawn="1"/>
          </p:nvSpPr>
          <p:spPr bwMode="hidden">
            <a:xfrm rot="-42464612">
              <a:off x="1053" y="1476"/>
              <a:ext cx="4759"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lgn="ctr">
                <a:defRPr/>
              </a:pPr>
              <a:endParaRPr lang="en-US"/>
            </a:p>
          </p:txBody>
        </p:sp>
        <p:sp>
          <p:nvSpPr>
            <p:cNvPr id="31" name="Rectangle 29"/>
            <p:cNvSpPr>
              <a:spLocks noChangeArrowheads="1"/>
            </p:cNvSpPr>
            <p:nvPr userDrawn="1"/>
          </p:nvSpPr>
          <p:spPr bwMode="hidden">
            <a:xfrm rot="-20907336">
              <a:off x="1244" y="1377"/>
              <a:ext cx="4557" cy="6"/>
            </a:xfrm>
            <a:prstGeom prst="rect">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lgn="ctr">
                <a:defRPr/>
              </a:pPr>
              <a:endParaRPr lang="en-US"/>
            </a:p>
          </p:txBody>
        </p:sp>
        <p:sp>
          <p:nvSpPr>
            <p:cNvPr id="32" name="Rectangle 30"/>
            <p:cNvSpPr>
              <a:spLocks noChangeArrowheads="1"/>
            </p:cNvSpPr>
            <p:nvPr userDrawn="1"/>
          </p:nvSpPr>
          <p:spPr bwMode="hidden">
            <a:xfrm rot="655690" flipV="1">
              <a:off x="1487" y="1305"/>
              <a:ext cx="4314" cy="6"/>
            </a:xfrm>
            <a:prstGeom prst="rect">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a:defRPr/>
              </a:pPr>
              <a:endParaRPr lang="en-US"/>
            </a:p>
          </p:txBody>
        </p:sp>
        <p:sp>
          <p:nvSpPr>
            <p:cNvPr id="33" name="Rectangle 31"/>
            <p:cNvSpPr>
              <a:spLocks noChangeArrowheads="1"/>
            </p:cNvSpPr>
            <p:nvPr userDrawn="1"/>
          </p:nvSpPr>
          <p:spPr bwMode="hidden">
            <a:xfrm rot="636921" flipV="1">
              <a:off x="1650" y="1218"/>
              <a:ext cx="4154" cy="6"/>
            </a:xfrm>
            <a:prstGeom prst="rect">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a:defRPr/>
              </a:pPr>
              <a:endParaRPr lang="en-US"/>
            </a:p>
          </p:txBody>
        </p:sp>
        <p:sp>
          <p:nvSpPr>
            <p:cNvPr id="34" name="Rectangle 32"/>
            <p:cNvSpPr>
              <a:spLocks noChangeArrowheads="1"/>
            </p:cNvSpPr>
            <p:nvPr userDrawn="1"/>
          </p:nvSpPr>
          <p:spPr bwMode="hidden">
            <a:xfrm rot="803987" flipV="1">
              <a:off x="611" y="1684"/>
              <a:ext cx="5204"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a:defRPr/>
              </a:pPr>
              <a:endParaRPr lang="en-US"/>
            </a:p>
          </p:txBody>
        </p:sp>
        <p:sp>
          <p:nvSpPr>
            <p:cNvPr id="35" name="Rectangle 33"/>
            <p:cNvSpPr>
              <a:spLocks noChangeArrowheads="1"/>
            </p:cNvSpPr>
            <p:nvPr userDrawn="1"/>
          </p:nvSpPr>
          <p:spPr bwMode="hidden">
            <a:xfrm rot="1273217" flipV="1">
              <a:off x="-204" y="2976"/>
              <a:ext cx="6150" cy="6"/>
            </a:xfrm>
            <a:prstGeom prst="rect">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a:defRPr/>
              </a:pPr>
              <a:endParaRPr lang="en-US"/>
            </a:p>
          </p:txBody>
        </p:sp>
        <p:sp>
          <p:nvSpPr>
            <p:cNvPr id="36" name="Rectangle 34"/>
            <p:cNvSpPr>
              <a:spLocks noChangeArrowheads="1"/>
            </p:cNvSpPr>
            <p:nvPr userDrawn="1"/>
          </p:nvSpPr>
          <p:spPr bwMode="hidden">
            <a:xfrm rot="1169729" flipV="1">
              <a:off x="-174" y="2663"/>
              <a:ext cx="6104" cy="6"/>
            </a:xfrm>
            <a:prstGeom prst="rect">
              <a:avLst/>
            </a:prstGeom>
            <a:gradFill rotWithShape="0">
              <a:gsLst>
                <a:gs pos="0">
                  <a:schemeClr val="bg1"/>
                </a:gs>
                <a:gs pos="100000">
                  <a:schemeClr val="bg1">
                    <a:gamma/>
                    <a:shade val="51373"/>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a:defRPr/>
              </a:pPr>
              <a:endParaRPr lang="en-US"/>
            </a:p>
          </p:txBody>
        </p:sp>
        <p:sp>
          <p:nvSpPr>
            <p:cNvPr id="37" name="Oval 35"/>
            <p:cNvSpPr>
              <a:spLocks noChangeArrowheads="1"/>
            </p:cNvSpPr>
            <p:nvPr/>
          </p:nvSpPr>
          <p:spPr bwMode="hidden">
            <a:xfrm>
              <a:off x="740" y="3359"/>
              <a:ext cx="168" cy="96"/>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8" name="Oval 36"/>
            <p:cNvSpPr>
              <a:spLocks noChangeArrowheads="1"/>
            </p:cNvSpPr>
            <p:nvPr/>
          </p:nvSpPr>
          <p:spPr bwMode="hidden">
            <a:xfrm>
              <a:off x="236" y="3074"/>
              <a:ext cx="168" cy="95"/>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9" name="Oval 37"/>
            <p:cNvSpPr>
              <a:spLocks noChangeArrowheads="1"/>
            </p:cNvSpPr>
            <p:nvPr/>
          </p:nvSpPr>
          <p:spPr bwMode="hidden">
            <a:xfrm>
              <a:off x="159" y="3652"/>
              <a:ext cx="196" cy="106"/>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40" name="Oval 38"/>
            <p:cNvSpPr>
              <a:spLocks noChangeArrowheads="1"/>
            </p:cNvSpPr>
            <p:nvPr/>
          </p:nvSpPr>
          <p:spPr bwMode="hidden">
            <a:xfrm>
              <a:off x="2077" y="2661"/>
              <a:ext cx="156" cy="84"/>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41" name="Oval 39"/>
            <p:cNvSpPr>
              <a:spLocks noChangeArrowheads="1"/>
            </p:cNvSpPr>
            <p:nvPr/>
          </p:nvSpPr>
          <p:spPr bwMode="hidden">
            <a:xfrm>
              <a:off x="1223" y="3076"/>
              <a:ext cx="168" cy="95"/>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42" name="Oval 40"/>
            <p:cNvSpPr>
              <a:spLocks noChangeArrowheads="1"/>
            </p:cNvSpPr>
            <p:nvPr/>
          </p:nvSpPr>
          <p:spPr bwMode="hidden">
            <a:xfrm>
              <a:off x="1686" y="2857"/>
              <a:ext cx="156" cy="90"/>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43" name="Oval 41"/>
            <p:cNvSpPr>
              <a:spLocks noChangeArrowheads="1"/>
            </p:cNvSpPr>
            <p:nvPr/>
          </p:nvSpPr>
          <p:spPr bwMode="hidden">
            <a:xfrm>
              <a:off x="750" y="2839"/>
              <a:ext cx="151" cy="89"/>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44" name="Oval 42"/>
            <p:cNvSpPr>
              <a:spLocks noChangeArrowheads="1"/>
            </p:cNvSpPr>
            <p:nvPr/>
          </p:nvSpPr>
          <p:spPr bwMode="hidden">
            <a:xfrm>
              <a:off x="367" y="2656"/>
              <a:ext cx="150" cy="84"/>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45" name="Oval 43"/>
            <p:cNvSpPr>
              <a:spLocks noChangeArrowheads="1"/>
            </p:cNvSpPr>
            <p:nvPr/>
          </p:nvSpPr>
          <p:spPr bwMode="hidden">
            <a:xfrm>
              <a:off x="1172" y="2642"/>
              <a:ext cx="156" cy="83"/>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46" name="Oval 44"/>
            <p:cNvSpPr>
              <a:spLocks noChangeArrowheads="1"/>
            </p:cNvSpPr>
            <p:nvPr/>
          </p:nvSpPr>
          <p:spPr bwMode="hidden">
            <a:xfrm>
              <a:off x="2401" y="2485"/>
              <a:ext cx="156" cy="83"/>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47" name="Oval 45"/>
            <p:cNvSpPr>
              <a:spLocks noChangeArrowheads="1"/>
            </p:cNvSpPr>
            <p:nvPr/>
          </p:nvSpPr>
          <p:spPr bwMode="hidden">
            <a:xfrm>
              <a:off x="1910" y="2314"/>
              <a:ext cx="134" cy="73"/>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48" name="Oval 46"/>
            <p:cNvSpPr>
              <a:spLocks noChangeArrowheads="1"/>
            </p:cNvSpPr>
            <p:nvPr/>
          </p:nvSpPr>
          <p:spPr bwMode="hidden">
            <a:xfrm>
              <a:off x="2254" y="2154"/>
              <a:ext cx="134"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49" name="Oval 47"/>
            <p:cNvSpPr>
              <a:spLocks noChangeArrowheads="1"/>
            </p:cNvSpPr>
            <p:nvPr/>
          </p:nvSpPr>
          <p:spPr bwMode="hidden">
            <a:xfrm>
              <a:off x="2742" y="2305"/>
              <a:ext cx="140" cy="72"/>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50" name="Oval 48"/>
            <p:cNvSpPr>
              <a:spLocks noChangeArrowheads="1"/>
            </p:cNvSpPr>
            <p:nvPr/>
          </p:nvSpPr>
          <p:spPr bwMode="hidden">
            <a:xfrm>
              <a:off x="2812" y="1898"/>
              <a:ext cx="129"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51" name="Oval 49"/>
            <p:cNvSpPr>
              <a:spLocks noChangeArrowheads="1"/>
            </p:cNvSpPr>
            <p:nvPr/>
          </p:nvSpPr>
          <p:spPr bwMode="hidden">
            <a:xfrm>
              <a:off x="3721" y="1792"/>
              <a:ext cx="128"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52" name="Oval 50"/>
            <p:cNvSpPr>
              <a:spLocks noChangeArrowheads="1"/>
            </p:cNvSpPr>
            <p:nvPr/>
          </p:nvSpPr>
          <p:spPr bwMode="hidden">
            <a:xfrm>
              <a:off x="3528" y="1896"/>
              <a:ext cx="128"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53" name="Oval 51"/>
            <p:cNvSpPr>
              <a:spLocks noChangeArrowheads="1"/>
            </p:cNvSpPr>
            <p:nvPr/>
          </p:nvSpPr>
          <p:spPr bwMode="hidden">
            <a:xfrm>
              <a:off x="3064" y="1778"/>
              <a:ext cx="128" cy="62"/>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54" name="Oval 52"/>
            <p:cNvSpPr>
              <a:spLocks noChangeArrowheads="1"/>
            </p:cNvSpPr>
            <p:nvPr/>
          </p:nvSpPr>
          <p:spPr bwMode="hidden">
            <a:xfrm>
              <a:off x="3277" y="2024"/>
              <a:ext cx="134" cy="73"/>
            </a:xfrm>
            <a:prstGeom prst="ellipse">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55" name="Oval 53"/>
            <p:cNvSpPr>
              <a:spLocks noChangeArrowheads="1"/>
            </p:cNvSpPr>
            <p:nvPr/>
          </p:nvSpPr>
          <p:spPr bwMode="hidden">
            <a:xfrm>
              <a:off x="3027" y="2160"/>
              <a:ext cx="133" cy="61"/>
            </a:xfrm>
            <a:prstGeom prst="ellipse">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56" name="Oval 54"/>
            <p:cNvSpPr>
              <a:spLocks noChangeArrowheads="1"/>
            </p:cNvSpPr>
            <p:nvPr/>
          </p:nvSpPr>
          <p:spPr bwMode="hidden">
            <a:xfrm>
              <a:off x="1569" y="2453"/>
              <a:ext cx="150" cy="90"/>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57" name="Oval 55"/>
            <p:cNvSpPr>
              <a:spLocks noChangeArrowheads="1"/>
            </p:cNvSpPr>
            <p:nvPr/>
          </p:nvSpPr>
          <p:spPr bwMode="hidden">
            <a:xfrm>
              <a:off x="1863" y="2028"/>
              <a:ext cx="139" cy="6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58" name="Oval 56"/>
            <p:cNvSpPr>
              <a:spLocks noChangeArrowheads="1"/>
            </p:cNvSpPr>
            <p:nvPr/>
          </p:nvSpPr>
          <p:spPr bwMode="hidden">
            <a:xfrm>
              <a:off x="1513" y="2175"/>
              <a:ext cx="139" cy="6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59" name="Oval 57"/>
            <p:cNvSpPr>
              <a:spLocks noChangeArrowheads="1"/>
            </p:cNvSpPr>
            <p:nvPr/>
          </p:nvSpPr>
          <p:spPr bwMode="hidden">
            <a:xfrm>
              <a:off x="1191" y="2311"/>
              <a:ext cx="134" cy="72"/>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60" name="Oval 58"/>
            <p:cNvSpPr>
              <a:spLocks noChangeArrowheads="1"/>
            </p:cNvSpPr>
            <p:nvPr/>
          </p:nvSpPr>
          <p:spPr bwMode="hidden">
            <a:xfrm>
              <a:off x="1154" y="2047"/>
              <a:ext cx="134"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61" name="Oval 59"/>
            <p:cNvSpPr>
              <a:spLocks noChangeArrowheads="1"/>
            </p:cNvSpPr>
            <p:nvPr/>
          </p:nvSpPr>
          <p:spPr bwMode="hidden">
            <a:xfrm>
              <a:off x="1142" y="1803"/>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62" name="Oval 60"/>
            <p:cNvSpPr>
              <a:spLocks noChangeArrowheads="1"/>
            </p:cNvSpPr>
            <p:nvPr/>
          </p:nvSpPr>
          <p:spPr bwMode="hidden">
            <a:xfrm>
              <a:off x="1500" y="1912"/>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63" name="Oval 61"/>
            <p:cNvSpPr>
              <a:spLocks noChangeArrowheads="1"/>
            </p:cNvSpPr>
            <p:nvPr/>
          </p:nvSpPr>
          <p:spPr bwMode="hidden">
            <a:xfrm>
              <a:off x="1804" y="1801"/>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64" name="Oval 62"/>
            <p:cNvSpPr>
              <a:spLocks noChangeArrowheads="1"/>
            </p:cNvSpPr>
            <p:nvPr/>
          </p:nvSpPr>
          <p:spPr bwMode="hidden">
            <a:xfrm>
              <a:off x="2159" y="1905"/>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65" name="Oval 63"/>
            <p:cNvSpPr>
              <a:spLocks noChangeArrowheads="1"/>
            </p:cNvSpPr>
            <p:nvPr/>
          </p:nvSpPr>
          <p:spPr bwMode="hidden">
            <a:xfrm>
              <a:off x="2432" y="1787"/>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66" name="Oval 64"/>
            <p:cNvSpPr>
              <a:spLocks noChangeArrowheads="1"/>
            </p:cNvSpPr>
            <p:nvPr/>
          </p:nvSpPr>
          <p:spPr bwMode="hidden">
            <a:xfrm>
              <a:off x="470" y="2032"/>
              <a:ext cx="134" cy="73"/>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67" name="Oval 65"/>
            <p:cNvSpPr>
              <a:spLocks noChangeArrowheads="1"/>
            </p:cNvSpPr>
            <p:nvPr/>
          </p:nvSpPr>
          <p:spPr bwMode="hidden">
            <a:xfrm>
              <a:off x="68" y="2166"/>
              <a:ext cx="134" cy="73"/>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68" name="Oval 66"/>
            <p:cNvSpPr>
              <a:spLocks noChangeArrowheads="1"/>
            </p:cNvSpPr>
            <p:nvPr/>
          </p:nvSpPr>
          <p:spPr bwMode="hidden">
            <a:xfrm>
              <a:off x="798" y="1916"/>
              <a:ext cx="128" cy="6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69" name="Oval 67"/>
            <p:cNvSpPr>
              <a:spLocks noChangeArrowheads="1"/>
            </p:cNvSpPr>
            <p:nvPr/>
          </p:nvSpPr>
          <p:spPr bwMode="hidden">
            <a:xfrm>
              <a:off x="455" y="1797"/>
              <a:ext cx="128" cy="6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70" name="Oval 68"/>
            <p:cNvSpPr>
              <a:spLocks noChangeArrowheads="1"/>
            </p:cNvSpPr>
            <p:nvPr/>
          </p:nvSpPr>
          <p:spPr bwMode="hidden">
            <a:xfrm>
              <a:off x="113" y="1901"/>
              <a:ext cx="128" cy="6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71" name="Oval 69"/>
            <p:cNvSpPr>
              <a:spLocks noChangeArrowheads="1"/>
            </p:cNvSpPr>
            <p:nvPr/>
          </p:nvSpPr>
          <p:spPr bwMode="hidden">
            <a:xfrm>
              <a:off x="432" y="2323"/>
              <a:ext cx="139"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72" name="Oval 70"/>
            <p:cNvSpPr>
              <a:spLocks noChangeArrowheads="1"/>
            </p:cNvSpPr>
            <p:nvPr/>
          </p:nvSpPr>
          <p:spPr bwMode="hidden">
            <a:xfrm>
              <a:off x="814" y="2178"/>
              <a:ext cx="134"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73" name="Oval 71"/>
            <p:cNvSpPr>
              <a:spLocks noChangeArrowheads="1"/>
            </p:cNvSpPr>
            <p:nvPr/>
          </p:nvSpPr>
          <p:spPr bwMode="hidden">
            <a:xfrm>
              <a:off x="789" y="2472"/>
              <a:ext cx="156" cy="89"/>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74" name="Oval 72"/>
            <p:cNvSpPr>
              <a:spLocks noChangeArrowheads="1"/>
            </p:cNvSpPr>
            <p:nvPr/>
          </p:nvSpPr>
          <p:spPr bwMode="hidden">
            <a:xfrm>
              <a:off x="2544" y="2015"/>
              <a:ext cx="140" cy="72"/>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75" name="Oval 73"/>
            <p:cNvSpPr>
              <a:spLocks noChangeArrowheads="1"/>
            </p:cNvSpPr>
            <p:nvPr/>
          </p:nvSpPr>
          <p:spPr bwMode="hidden">
            <a:xfrm>
              <a:off x="1457" y="1700"/>
              <a:ext cx="123"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76" name="Oval 74"/>
            <p:cNvSpPr>
              <a:spLocks noChangeArrowheads="1"/>
            </p:cNvSpPr>
            <p:nvPr/>
          </p:nvSpPr>
          <p:spPr bwMode="hidden">
            <a:xfrm>
              <a:off x="1747" y="1599"/>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77" name="Oval 75"/>
            <p:cNvSpPr>
              <a:spLocks noChangeArrowheads="1"/>
            </p:cNvSpPr>
            <p:nvPr/>
          </p:nvSpPr>
          <p:spPr bwMode="hidden">
            <a:xfrm>
              <a:off x="1385" y="1506"/>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78" name="Oval 76"/>
            <p:cNvSpPr>
              <a:spLocks noChangeArrowheads="1"/>
            </p:cNvSpPr>
            <p:nvPr/>
          </p:nvSpPr>
          <p:spPr bwMode="hidden">
            <a:xfrm>
              <a:off x="1093" y="1595"/>
              <a:ext cx="123"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79" name="Oval 77"/>
            <p:cNvSpPr>
              <a:spLocks noChangeArrowheads="1"/>
            </p:cNvSpPr>
            <p:nvPr/>
          </p:nvSpPr>
          <p:spPr bwMode="hidden">
            <a:xfrm>
              <a:off x="792" y="1690"/>
              <a:ext cx="124"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80" name="Oval 78"/>
            <p:cNvSpPr>
              <a:spLocks noChangeArrowheads="1"/>
            </p:cNvSpPr>
            <p:nvPr/>
          </p:nvSpPr>
          <p:spPr bwMode="hidden">
            <a:xfrm>
              <a:off x="2011" y="1512"/>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81" name="Oval 79"/>
            <p:cNvSpPr>
              <a:spLocks noChangeArrowheads="1"/>
            </p:cNvSpPr>
            <p:nvPr/>
          </p:nvSpPr>
          <p:spPr bwMode="hidden">
            <a:xfrm>
              <a:off x="2087" y="1696"/>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82" name="Oval 80"/>
            <p:cNvSpPr>
              <a:spLocks noChangeArrowheads="1"/>
            </p:cNvSpPr>
            <p:nvPr/>
          </p:nvSpPr>
          <p:spPr bwMode="hidden">
            <a:xfrm>
              <a:off x="2345" y="1601"/>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83" name="Oval 81"/>
            <p:cNvSpPr>
              <a:spLocks noChangeArrowheads="1"/>
            </p:cNvSpPr>
            <p:nvPr/>
          </p:nvSpPr>
          <p:spPr bwMode="hidden">
            <a:xfrm>
              <a:off x="2684" y="1686"/>
              <a:ext cx="123"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84" name="Oval 82"/>
            <p:cNvSpPr>
              <a:spLocks noChangeArrowheads="1"/>
            </p:cNvSpPr>
            <p:nvPr/>
          </p:nvSpPr>
          <p:spPr bwMode="hidden">
            <a:xfrm>
              <a:off x="806" y="1512"/>
              <a:ext cx="123"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85" name="Oval 83"/>
            <p:cNvSpPr>
              <a:spLocks noChangeArrowheads="1"/>
            </p:cNvSpPr>
            <p:nvPr/>
          </p:nvSpPr>
          <p:spPr bwMode="hidden">
            <a:xfrm>
              <a:off x="495" y="1597"/>
              <a:ext cx="123"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86" name="Oval 84"/>
            <p:cNvSpPr>
              <a:spLocks noChangeArrowheads="1"/>
            </p:cNvSpPr>
            <p:nvPr/>
          </p:nvSpPr>
          <p:spPr bwMode="hidden">
            <a:xfrm>
              <a:off x="228" y="1508"/>
              <a:ext cx="123" cy="50"/>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87" name="Oval 85"/>
            <p:cNvSpPr>
              <a:spLocks noChangeArrowheads="1"/>
            </p:cNvSpPr>
            <p:nvPr/>
          </p:nvSpPr>
          <p:spPr bwMode="hidden">
            <a:xfrm>
              <a:off x="157" y="1698"/>
              <a:ext cx="123"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88" name="Oval 86"/>
            <p:cNvSpPr>
              <a:spLocks noChangeArrowheads="1"/>
            </p:cNvSpPr>
            <p:nvPr/>
          </p:nvSpPr>
          <p:spPr bwMode="hidden">
            <a:xfrm>
              <a:off x="2887" y="1595"/>
              <a:ext cx="124" cy="50"/>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89" name="Oval 87"/>
            <p:cNvSpPr>
              <a:spLocks noChangeArrowheads="1"/>
            </p:cNvSpPr>
            <p:nvPr/>
          </p:nvSpPr>
          <p:spPr bwMode="hidden">
            <a:xfrm>
              <a:off x="3079" y="1511"/>
              <a:ext cx="124" cy="5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90" name="Oval 88"/>
            <p:cNvSpPr>
              <a:spLocks noChangeArrowheads="1"/>
            </p:cNvSpPr>
            <p:nvPr/>
          </p:nvSpPr>
          <p:spPr bwMode="hidden">
            <a:xfrm>
              <a:off x="3270" y="1688"/>
              <a:ext cx="124"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91" name="Oval 89"/>
            <p:cNvSpPr>
              <a:spLocks noChangeArrowheads="1"/>
            </p:cNvSpPr>
            <p:nvPr/>
          </p:nvSpPr>
          <p:spPr bwMode="hidden">
            <a:xfrm>
              <a:off x="3453" y="1599"/>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92" name="Oval 90"/>
            <p:cNvSpPr>
              <a:spLocks noChangeArrowheads="1"/>
            </p:cNvSpPr>
            <p:nvPr/>
          </p:nvSpPr>
          <p:spPr bwMode="hidden">
            <a:xfrm>
              <a:off x="3651" y="1506"/>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93" name="Oval 91"/>
            <p:cNvSpPr>
              <a:spLocks noChangeArrowheads="1"/>
            </p:cNvSpPr>
            <p:nvPr/>
          </p:nvSpPr>
          <p:spPr bwMode="hidden">
            <a:xfrm>
              <a:off x="4251" y="1513"/>
              <a:ext cx="124"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94" name="Oval 92"/>
            <p:cNvSpPr>
              <a:spLocks noChangeArrowheads="1"/>
            </p:cNvSpPr>
            <p:nvPr/>
          </p:nvSpPr>
          <p:spPr bwMode="hidden">
            <a:xfrm>
              <a:off x="3901" y="1701"/>
              <a:ext cx="128" cy="50"/>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95" name="Oval 93"/>
            <p:cNvSpPr>
              <a:spLocks noChangeArrowheads="1"/>
            </p:cNvSpPr>
            <p:nvPr/>
          </p:nvSpPr>
          <p:spPr bwMode="hidden">
            <a:xfrm>
              <a:off x="4086" y="1608"/>
              <a:ext cx="128" cy="50"/>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96" name="Oval 94"/>
            <p:cNvSpPr>
              <a:spLocks noChangeArrowheads="1"/>
            </p:cNvSpPr>
            <p:nvPr/>
          </p:nvSpPr>
          <p:spPr bwMode="hidden">
            <a:xfrm>
              <a:off x="1282" y="3653"/>
              <a:ext cx="196" cy="111"/>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xmlns="" w="9525">
                  <a:solidFill>
                    <a:schemeClr val="accent2"/>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97" name="Oval 95"/>
            <p:cNvSpPr>
              <a:spLocks noChangeArrowheads="1"/>
            </p:cNvSpPr>
            <p:nvPr/>
          </p:nvSpPr>
          <p:spPr bwMode="hidden">
            <a:xfrm>
              <a:off x="707" y="4014"/>
              <a:ext cx="191" cy="112"/>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xmlns="" w="9525">
                  <a:solidFill>
                    <a:schemeClr val="accent2"/>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98" name="Oval 96"/>
            <p:cNvSpPr>
              <a:spLocks noChangeArrowheads="1"/>
            </p:cNvSpPr>
            <p:nvPr/>
          </p:nvSpPr>
          <p:spPr bwMode="hidden">
            <a:xfrm>
              <a:off x="2229" y="3090"/>
              <a:ext cx="168" cy="95"/>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xmlns="" w="9525">
                  <a:solidFill>
                    <a:schemeClr val="accent2"/>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99" name="Oval 97"/>
            <p:cNvSpPr>
              <a:spLocks noChangeArrowheads="1"/>
            </p:cNvSpPr>
            <p:nvPr/>
          </p:nvSpPr>
          <p:spPr bwMode="hidden">
            <a:xfrm>
              <a:off x="2604" y="2867"/>
              <a:ext cx="156" cy="89"/>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xmlns="" w="9525">
                  <a:solidFill>
                    <a:schemeClr val="accent2"/>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100" name="Oval 98"/>
            <p:cNvSpPr>
              <a:spLocks noChangeArrowheads="1"/>
            </p:cNvSpPr>
            <p:nvPr/>
          </p:nvSpPr>
          <p:spPr bwMode="hidden">
            <a:xfrm>
              <a:off x="2907" y="2668"/>
              <a:ext cx="156" cy="84"/>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xmlns="" w="9525">
                  <a:solidFill>
                    <a:schemeClr val="accent2"/>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101" name="Oval 99"/>
            <p:cNvSpPr>
              <a:spLocks noChangeArrowheads="1"/>
            </p:cNvSpPr>
            <p:nvPr/>
          </p:nvSpPr>
          <p:spPr bwMode="hidden">
            <a:xfrm>
              <a:off x="3248" y="2454"/>
              <a:ext cx="150" cy="90"/>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xmlns="" w="9525">
                  <a:solidFill>
                    <a:schemeClr val="accent2"/>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102" name="Oval 100"/>
            <p:cNvSpPr>
              <a:spLocks noChangeArrowheads="1"/>
            </p:cNvSpPr>
            <p:nvPr/>
          </p:nvSpPr>
          <p:spPr bwMode="hidden">
            <a:xfrm>
              <a:off x="1801" y="3360"/>
              <a:ext cx="168" cy="95"/>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xmlns="" w="9525">
                  <a:solidFill>
                    <a:schemeClr val="accent2"/>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103" name="Oval 101"/>
            <p:cNvSpPr>
              <a:spLocks noChangeArrowheads="1"/>
            </p:cNvSpPr>
            <p:nvPr/>
          </p:nvSpPr>
          <p:spPr bwMode="hidden">
            <a:xfrm>
              <a:off x="3512" y="2302"/>
              <a:ext cx="134" cy="73"/>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xmlns="" w="9525">
                  <a:solidFill>
                    <a:schemeClr val="accent2"/>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104" name="Oval 102"/>
            <p:cNvSpPr>
              <a:spLocks noChangeArrowheads="1"/>
            </p:cNvSpPr>
            <p:nvPr/>
          </p:nvSpPr>
          <p:spPr bwMode="hidden">
            <a:xfrm>
              <a:off x="3980" y="2014"/>
              <a:ext cx="134" cy="72"/>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xmlns="" w="9525">
                  <a:solidFill>
                    <a:schemeClr val="accent2"/>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105" name="Oval 103"/>
            <p:cNvSpPr>
              <a:spLocks noChangeArrowheads="1"/>
            </p:cNvSpPr>
            <p:nvPr/>
          </p:nvSpPr>
          <p:spPr bwMode="hidden">
            <a:xfrm>
              <a:off x="3753" y="2158"/>
              <a:ext cx="134" cy="61"/>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xmlns="" w="9525">
                  <a:solidFill>
                    <a:schemeClr val="accent2"/>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106" name="Oval 104"/>
            <p:cNvSpPr>
              <a:spLocks noChangeArrowheads="1"/>
            </p:cNvSpPr>
            <p:nvPr/>
          </p:nvSpPr>
          <p:spPr bwMode="hidden">
            <a:xfrm>
              <a:off x="4176" y="1898"/>
              <a:ext cx="128"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xmlns="" w="9525">
                  <a:solidFill>
                    <a:schemeClr val="accent2"/>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107" name="Oval 105"/>
            <p:cNvSpPr>
              <a:spLocks noChangeArrowheads="1"/>
            </p:cNvSpPr>
            <p:nvPr/>
          </p:nvSpPr>
          <p:spPr bwMode="hidden">
            <a:xfrm>
              <a:off x="4338" y="1797"/>
              <a:ext cx="129"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xmlns="" w="9525">
                  <a:solidFill>
                    <a:schemeClr val="accent2"/>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108" name="Oval 106"/>
            <p:cNvSpPr>
              <a:spLocks noChangeArrowheads="1"/>
            </p:cNvSpPr>
            <p:nvPr/>
          </p:nvSpPr>
          <p:spPr bwMode="hidden">
            <a:xfrm>
              <a:off x="4505" y="1700"/>
              <a:ext cx="124" cy="51"/>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xmlns="" w="9525">
                  <a:solidFill>
                    <a:schemeClr val="accent2"/>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109" name="Oval 107"/>
            <p:cNvSpPr>
              <a:spLocks noChangeArrowheads="1"/>
            </p:cNvSpPr>
            <p:nvPr/>
          </p:nvSpPr>
          <p:spPr bwMode="hidden">
            <a:xfrm>
              <a:off x="4661" y="1603"/>
              <a:ext cx="123" cy="50"/>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xmlns="" w="9525">
                  <a:solidFill>
                    <a:schemeClr val="accent2"/>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110" name="Oval 108"/>
            <p:cNvSpPr>
              <a:spLocks noChangeArrowheads="1"/>
            </p:cNvSpPr>
            <p:nvPr/>
          </p:nvSpPr>
          <p:spPr bwMode="hidden">
            <a:xfrm>
              <a:off x="4803" y="1512"/>
              <a:ext cx="128" cy="51"/>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xmlns="" w="9525">
                  <a:solidFill>
                    <a:schemeClr val="accent2"/>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111" name="Oval 109"/>
            <p:cNvSpPr>
              <a:spLocks noChangeArrowheads="1"/>
            </p:cNvSpPr>
            <p:nvPr/>
          </p:nvSpPr>
          <p:spPr bwMode="hidden">
            <a:xfrm>
              <a:off x="4930" y="1431"/>
              <a:ext cx="111" cy="50"/>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112" name="Oval 110"/>
            <p:cNvSpPr>
              <a:spLocks noChangeArrowheads="1"/>
            </p:cNvSpPr>
            <p:nvPr/>
          </p:nvSpPr>
          <p:spPr bwMode="hidden">
            <a:xfrm>
              <a:off x="3835" y="1430"/>
              <a:ext cx="112" cy="50"/>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113" name="Oval 111"/>
            <p:cNvSpPr>
              <a:spLocks noChangeArrowheads="1"/>
            </p:cNvSpPr>
            <p:nvPr/>
          </p:nvSpPr>
          <p:spPr bwMode="hidden">
            <a:xfrm>
              <a:off x="3286" y="1430"/>
              <a:ext cx="112" cy="50"/>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114" name="Oval 112"/>
            <p:cNvSpPr>
              <a:spLocks noChangeArrowheads="1"/>
            </p:cNvSpPr>
            <p:nvPr/>
          </p:nvSpPr>
          <p:spPr bwMode="hidden">
            <a:xfrm>
              <a:off x="2972" y="1366"/>
              <a:ext cx="111" cy="5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115" name="Oval 113"/>
            <p:cNvSpPr>
              <a:spLocks noChangeArrowheads="1"/>
            </p:cNvSpPr>
            <p:nvPr/>
          </p:nvSpPr>
          <p:spPr bwMode="hidden">
            <a:xfrm>
              <a:off x="3152" y="1292"/>
              <a:ext cx="112" cy="50"/>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116" name="Oval 114"/>
            <p:cNvSpPr>
              <a:spLocks noChangeArrowheads="1"/>
            </p:cNvSpPr>
            <p:nvPr/>
          </p:nvSpPr>
          <p:spPr bwMode="hidden">
            <a:xfrm>
              <a:off x="3020" y="1170"/>
              <a:ext cx="112"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117" name="Oval 115"/>
            <p:cNvSpPr>
              <a:spLocks noChangeArrowheads="1"/>
            </p:cNvSpPr>
            <p:nvPr/>
          </p:nvSpPr>
          <p:spPr bwMode="hidden">
            <a:xfrm>
              <a:off x="2443" y="1368"/>
              <a:ext cx="112"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118" name="Oval 116"/>
            <p:cNvSpPr>
              <a:spLocks noChangeArrowheads="1"/>
            </p:cNvSpPr>
            <p:nvPr/>
          </p:nvSpPr>
          <p:spPr bwMode="hidden">
            <a:xfrm>
              <a:off x="2301" y="1220"/>
              <a:ext cx="112"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119" name="Oval 117"/>
            <p:cNvSpPr>
              <a:spLocks noChangeArrowheads="1"/>
            </p:cNvSpPr>
            <p:nvPr/>
          </p:nvSpPr>
          <p:spPr bwMode="hidden">
            <a:xfrm>
              <a:off x="2095" y="1284"/>
              <a:ext cx="112"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120" name="Oval 118"/>
            <p:cNvSpPr>
              <a:spLocks noChangeArrowheads="1"/>
            </p:cNvSpPr>
            <p:nvPr/>
          </p:nvSpPr>
          <p:spPr bwMode="hidden">
            <a:xfrm>
              <a:off x="2228" y="1442"/>
              <a:ext cx="111"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121" name="Oval 119"/>
            <p:cNvSpPr>
              <a:spLocks noChangeArrowheads="1"/>
            </p:cNvSpPr>
            <p:nvPr/>
          </p:nvSpPr>
          <p:spPr bwMode="hidden">
            <a:xfrm>
              <a:off x="1109" y="1424"/>
              <a:ext cx="112"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122" name="Oval 120"/>
            <p:cNvSpPr>
              <a:spLocks noChangeArrowheads="1"/>
            </p:cNvSpPr>
            <p:nvPr/>
          </p:nvSpPr>
          <p:spPr bwMode="hidden">
            <a:xfrm>
              <a:off x="611" y="1284"/>
              <a:ext cx="111" cy="51"/>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123" name="Oval 121"/>
            <p:cNvSpPr>
              <a:spLocks noChangeArrowheads="1"/>
            </p:cNvSpPr>
            <p:nvPr/>
          </p:nvSpPr>
          <p:spPr bwMode="hidden">
            <a:xfrm>
              <a:off x="305" y="1358"/>
              <a:ext cx="111" cy="51"/>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124" name="Oval 122"/>
            <p:cNvSpPr>
              <a:spLocks noChangeArrowheads="1"/>
            </p:cNvSpPr>
            <p:nvPr/>
          </p:nvSpPr>
          <p:spPr bwMode="hidden">
            <a:xfrm>
              <a:off x="156" y="1154"/>
              <a:ext cx="112" cy="50"/>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125" name="Oval 123"/>
            <p:cNvSpPr>
              <a:spLocks noChangeArrowheads="1"/>
            </p:cNvSpPr>
            <p:nvPr/>
          </p:nvSpPr>
          <p:spPr bwMode="hidden">
            <a:xfrm>
              <a:off x="4538" y="1365"/>
              <a:ext cx="106" cy="45"/>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126" name="Oval 124"/>
            <p:cNvSpPr>
              <a:spLocks noChangeArrowheads="1"/>
            </p:cNvSpPr>
            <p:nvPr/>
          </p:nvSpPr>
          <p:spPr bwMode="hidden">
            <a:xfrm>
              <a:off x="4407" y="1440"/>
              <a:ext cx="105" cy="44"/>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127" name="Oval 125"/>
            <p:cNvSpPr>
              <a:spLocks noChangeArrowheads="1"/>
            </p:cNvSpPr>
            <p:nvPr/>
          </p:nvSpPr>
          <p:spPr bwMode="hidden">
            <a:xfrm>
              <a:off x="3992" y="1356"/>
              <a:ext cx="106" cy="45"/>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128" name="Oval 126"/>
            <p:cNvSpPr>
              <a:spLocks noChangeArrowheads="1"/>
            </p:cNvSpPr>
            <p:nvPr/>
          </p:nvSpPr>
          <p:spPr bwMode="hidden">
            <a:xfrm>
              <a:off x="3466" y="1356"/>
              <a:ext cx="106" cy="45"/>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129" name="Oval 127"/>
            <p:cNvSpPr>
              <a:spLocks noChangeArrowheads="1"/>
            </p:cNvSpPr>
            <p:nvPr/>
          </p:nvSpPr>
          <p:spPr bwMode="hidden">
            <a:xfrm>
              <a:off x="2852" y="1228"/>
              <a:ext cx="106" cy="44"/>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130" name="Oval 128"/>
            <p:cNvSpPr>
              <a:spLocks noChangeArrowheads="1"/>
            </p:cNvSpPr>
            <p:nvPr/>
          </p:nvSpPr>
          <p:spPr bwMode="hidden">
            <a:xfrm>
              <a:off x="2678" y="1109"/>
              <a:ext cx="106" cy="44"/>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131" name="Oval 129"/>
            <p:cNvSpPr>
              <a:spLocks noChangeArrowheads="1"/>
            </p:cNvSpPr>
            <p:nvPr/>
          </p:nvSpPr>
          <p:spPr bwMode="hidden">
            <a:xfrm>
              <a:off x="2859" y="1045"/>
              <a:ext cx="106" cy="45"/>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132" name="Oval 130"/>
            <p:cNvSpPr>
              <a:spLocks noChangeArrowheads="1"/>
            </p:cNvSpPr>
            <p:nvPr/>
          </p:nvSpPr>
          <p:spPr bwMode="hidden">
            <a:xfrm>
              <a:off x="1942" y="104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133" name="Oval 131"/>
            <p:cNvSpPr>
              <a:spLocks noChangeArrowheads="1"/>
            </p:cNvSpPr>
            <p:nvPr/>
          </p:nvSpPr>
          <p:spPr bwMode="hidden">
            <a:xfrm>
              <a:off x="1088" y="1277"/>
              <a:ext cx="106"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134" name="Oval 132"/>
            <p:cNvSpPr>
              <a:spLocks noChangeArrowheads="1"/>
            </p:cNvSpPr>
            <p:nvPr/>
          </p:nvSpPr>
          <p:spPr bwMode="hidden">
            <a:xfrm>
              <a:off x="827" y="135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135" name="Oval 133"/>
            <p:cNvSpPr>
              <a:spLocks noChangeArrowheads="1"/>
            </p:cNvSpPr>
            <p:nvPr/>
          </p:nvSpPr>
          <p:spPr bwMode="hidden">
            <a:xfrm>
              <a:off x="537" y="1428"/>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136" name="Oval 134"/>
            <p:cNvSpPr>
              <a:spLocks noChangeArrowheads="1"/>
            </p:cNvSpPr>
            <p:nvPr/>
          </p:nvSpPr>
          <p:spPr bwMode="hidden">
            <a:xfrm>
              <a:off x="635" y="106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137" name="Oval 135"/>
            <p:cNvSpPr>
              <a:spLocks noChangeArrowheads="1"/>
            </p:cNvSpPr>
            <p:nvPr/>
          </p:nvSpPr>
          <p:spPr bwMode="hidden">
            <a:xfrm>
              <a:off x="1540" y="105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138" name="Oval 136"/>
            <p:cNvSpPr>
              <a:spLocks noChangeArrowheads="1"/>
            </p:cNvSpPr>
            <p:nvPr/>
          </p:nvSpPr>
          <p:spPr bwMode="hidden">
            <a:xfrm>
              <a:off x="1120" y="1063"/>
              <a:ext cx="105"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139" name="Oval 137"/>
            <p:cNvSpPr>
              <a:spLocks noChangeArrowheads="1"/>
            </p:cNvSpPr>
            <p:nvPr/>
          </p:nvSpPr>
          <p:spPr bwMode="hidden">
            <a:xfrm>
              <a:off x="4131" y="1284"/>
              <a:ext cx="111" cy="45"/>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140" name="Oval 138"/>
            <p:cNvSpPr>
              <a:spLocks noChangeArrowheads="1"/>
            </p:cNvSpPr>
            <p:nvPr/>
          </p:nvSpPr>
          <p:spPr bwMode="hidden">
            <a:xfrm>
              <a:off x="3477" y="1163"/>
              <a:ext cx="112" cy="45"/>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141" name="Oval 139"/>
            <p:cNvSpPr>
              <a:spLocks noChangeArrowheads="1"/>
            </p:cNvSpPr>
            <p:nvPr/>
          </p:nvSpPr>
          <p:spPr bwMode="hidden">
            <a:xfrm>
              <a:off x="3315" y="1229"/>
              <a:ext cx="112" cy="45"/>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142" name="Oval 140"/>
            <p:cNvSpPr>
              <a:spLocks noChangeArrowheads="1"/>
            </p:cNvSpPr>
            <p:nvPr/>
          </p:nvSpPr>
          <p:spPr bwMode="hidden">
            <a:xfrm>
              <a:off x="3174" y="1112"/>
              <a:ext cx="112" cy="44"/>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143" name="Oval 141"/>
            <p:cNvSpPr>
              <a:spLocks noChangeArrowheads="1"/>
            </p:cNvSpPr>
            <p:nvPr/>
          </p:nvSpPr>
          <p:spPr bwMode="hidden">
            <a:xfrm>
              <a:off x="2396" y="1051"/>
              <a:ext cx="112"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144" name="Oval 142"/>
            <p:cNvSpPr>
              <a:spLocks noChangeArrowheads="1"/>
            </p:cNvSpPr>
            <p:nvPr/>
          </p:nvSpPr>
          <p:spPr bwMode="hidden">
            <a:xfrm>
              <a:off x="2769" y="1446"/>
              <a:ext cx="111" cy="44"/>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145" name="Oval 143"/>
            <p:cNvSpPr>
              <a:spLocks noChangeArrowheads="1"/>
            </p:cNvSpPr>
            <p:nvPr/>
          </p:nvSpPr>
          <p:spPr bwMode="hidden">
            <a:xfrm>
              <a:off x="2656" y="1294"/>
              <a:ext cx="112" cy="45"/>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146" name="Oval 144"/>
            <p:cNvSpPr>
              <a:spLocks noChangeArrowheads="1"/>
            </p:cNvSpPr>
            <p:nvPr/>
          </p:nvSpPr>
          <p:spPr bwMode="hidden">
            <a:xfrm>
              <a:off x="2501" y="1159"/>
              <a:ext cx="111" cy="45"/>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147" name="Oval 145"/>
            <p:cNvSpPr>
              <a:spLocks noChangeArrowheads="1"/>
            </p:cNvSpPr>
            <p:nvPr/>
          </p:nvSpPr>
          <p:spPr bwMode="hidden">
            <a:xfrm>
              <a:off x="2222" y="1101"/>
              <a:ext cx="112" cy="44"/>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148" name="Oval 146"/>
            <p:cNvSpPr>
              <a:spLocks noChangeArrowheads="1"/>
            </p:cNvSpPr>
            <p:nvPr/>
          </p:nvSpPr>
          <p:spPr bwMode="hidden">
            <a:xfrm>
              <a:off x="2029" y="1162"/>
              <a:ext cx="111"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149" name="Oval 147"/>
            <p:cNvSpPr>
              <a:spLocks noChangeArrowheads="1"/>
            </p:cNvSpPr>
            <p:nvPr/>
          </p:nvSpPr>
          <p:spPr bwMode="hidden">
            <a:xfrm>
              <a:off x="1875" y="1356"/>
              <a:ext cx="112" cy="45"/>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150" name="Oval 148"/>
            <p:cNvSpPr>
              <a:spLocks noChangeArrowheads="1"/>
            </p:cNvSpPr>
            <p:nvPr/>
          </p:nvSpPr>
          <p:spPr bwMode="hidden">
            <a:xfrm>
              <a:off x="1809" y="1223"/>
              <a:ext cx="111"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151" name="Oval 149"/>
            <p:cNvSpPr>
              <a:spLocks noChangeArrowheads="1"/>
            </p:cNvSpPr>
            <p:nvPr/>
          </p:nvSpPr>
          <p:spPr bwMode="hidden">
            <a:xfrm>
              <a:off x="1738" y="1098"/>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152" name="Oval 150"/>
            <p:cNvSpPr>
              <a:spLocks noChangeArrowheads="1"/>
            </p:cNvSpPr>
            <p:nvPr/>
          </p:nvSpPr>
          <p:spPr bwMode="hidden">
            <a:xfrm>
              <a:off x="1583" y="1289"/>
              <a:ext cx="112"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153" name="Oval 151"/>
            <p:cNvSpPr>
              <a:spLocks noChangeArrowheads="1"/>
            </p:cNvSpPr>
            <p:nvPr/>
          </p:nvSpPr>
          <p:spPr bwMode="hidden">
            <a:xfrm>
              <a:off x="1379" y="1343"/>
              <a:ext cx="112"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154" name="Oval 152"/>
            <p:cNvSpPr>
              <a:spLocks noChangeArrowheads="1"/>
            </p:cNvSpPr>
            <p:nvPr/>
          </p:nvSpPr>
          <p:spPr bwMode="hidden">
            <a:xfrm>
              <a:off x="1529" y="1156"/>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155" name="Oval 153"/>
            <p:cNvSpPr>
              <a:spLocks noChangeArrowheads="1"/>
            </p:cNvSpPr>
            <p:nvPr/>
          </p:nvSpPr>
          <p:spPr bwMode="hidden">
            <a:xfrm>
              <a:off x="1294" y="1222"/>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156" name="Oval 154"/>
            <p:cNvSpPr>
              <a:spLocks noChangeArrowheads="1"/>
            </p:cNvSpPr>
            <p:nvPr/>
          </p:nvSpPr>
          <p:spPr bwMode="hidden">
            <a:xfrm>
              <a:off x="1314" y="1112"/>
              <a:ext cx="112"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157" name="Oval 155"/>
            <p:cNvSpPr>
              <a:spLocks noChangeArrowheads="1"/>
            </p:cNvSpPr>
            <p:nvPr/>
          </p:nvSpPr>
          <p:spPr bwMode="hidden">
            <a:xfrm>
              <a:off x="1082" y="1166"/>
              <a:ext cx="111"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158" name="Oval 156"/>
            <p:cNvSpPr>
              <a:spLocks noChangeArrowheads="1"/>
            </p:cNvSpPr>
            <p:nvPr/>
          </p:nvSpPr>
          <p:spPr bwMode="hidden">
            <a:xfrm>
              <a:off x="877" y="1121"/>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159" name="Oval 157"/>
            <p:cNvSpPr>
              <a:spLocks noChangeArrowheads="1"/>
            </p:cNvSpPr>
            <p:nvPr/>
          </p:nvSpPr>
          <p:spPr bwMode="hidden">
            <a:xfrm>
              <a:off x="875" y="1216"/>
              <a:ext cx="111"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160" name="Oval 158"/>
            <p:cNvSpPr>
              <a:spLocks noChangeArrowheads="1"/>
            </p:cNvSpPr>
            <p:nvPr/>
          </p:nvSpPr>
          <p:spPr bwMode="hidden">
            <a:xfrm>
              <a:off x="680" y="1170"/>
              <a:ext cx="112"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161" name="Oval 159"/>
            <p:cNvSpPr>
              <a:spLocks noChangeArrowheads="1"/>
            </p:cNvSpPr>
            <p:nvPr/>
          </p:nvSpPr>
          <p:spPr bwMode="hidden">
            <a:xfrm>
              <a:off x="411" y="1232"/>
              <a:ext cx="111"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162" name="Oval 160"/>
            <p:cNvSpPr>
              <a:spLocks noChangeArrowheads="1"/>
            </p:cNvSpPr>
            <p:nvPr/>
          </p:nvSpPr>
          <p:spPr bwMode="hidden">
            <a:xfrm>
              <a:off x="434" y="1100"/>
              <a:ext cx="112"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163" name="Oval 161"/>
            <p:cNvSpPr>
              <a:spLocks noChangeArrowheads="1"/>
            </p:cNvSpPr>
            <p:nvPr/>
          </p:nvSpPr>
          <p:spPr bwMode="hidden">
            <a:xfrm>
              <a:off x="119" y="1312"/>
              <a:ext cx="111"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164" name="Oval 162"/>
            <p:cNvSpPr>
              <a:spLocks noChangeArrowheads="1"/>
            </p:cNvSpPr>
            <p:nvPr/>
          </p:nvSpPr>
          <p:spPr bwMode="hidden">
            <a:xfrm>
              <a:off x="858" y="1001"/>
              <a:ext cx="101" cy="38"/>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165" name="Oval 163"/>
            <p:cNvSpPr>
              <a:spLocks noChangeArrowheads="1"/>
            </p:cNvSpPr>
            <p:nvPr/>
          </p:nvSpPr>
          <p:spPr bwMode="hidden">
            <a:xfrm>
              <a:off x="1341" y="1013"/>
              <a:ext cx="101"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166" name="Oval 164"/>
            <p:cNvSpPr>
              <a:spLocks noChangeArrowheads="1"/>
            </p:cNvSpPr>
            <p:nvPr/>
          </p:nvSpPr>
          <p:spPr bwMode="hidden">
            <a:xfrm>
              <a:off x="1739" y="1008"/>
              <a:ext cx="101" cy="38"/>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167" name="Oval 165"/>
            <p:cNvSpPr>
              <a:spLocks noChangeArrowheads="1"/>
            </p:cNvSpPr>
            <p:nvPr/>
          </p:nvSpPr>
          <p:spPr bwMode="hidden">
            <a:xfrm>
              <a:off x="2116" y="1001"/>
              <a:ext cx="100"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168" name="Oval 166"/>
            <p:cNvSpPr>
              <a:spLocks noChangeArrowheads="1"/>
            </p:cNvSpPr>
            <p:nvPr/>
          </p:nvSpPr>
          <p:spPr bwMode="hidden">
            <a:xfrm>
              <a:off x="2320" y="941"/>
              <a:ext cx="101"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169" name="Oval 167"/>
            <p:cNvSpPr>
              <a:spLocks noChangeArrowheads="1"/>
            </p:cNvSpPr>
            <p:nvPr/>
          </p:nvSpPr>
          <p:spPr bwMode="hidden">
            <a:xfrm>
              <a:off x="2601" y="995"/>
              <a:ext cx="101"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170" name="Oval 168"/>
            <p:cNvSpPr>
              <a:spLocks noChangeArrowheads="1"/>
            </p:cNvSpPr>
            <p:nvPr/>
          </p:nvSpPr>
          <p:spPr bwMode="hidden">
            <a:xfrm>
              <a:off x="1667" y="1420"/>
              <a:ext cx="106"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171" name="Oval 169"/>
            <p:cNvSpPr>
              <a:spLocks noChangeArrowheads="1"/>
            </p:cNvSpPr>
            <p:nvPr/>
          </p:nvSpPr>
          <p:spPr bwMode="hidden">
            <a:xfrm>
              <a:off x="2557" y="1516"/>
              <a:ext cx="123" cy="5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172" name="Oval 170"/>
            <p:cNvSpPr>
              <a:spLocks noChangeArrowheads="1"/>
            </p:cNvSpPr>
            <p:nvPr/>
          </p:nvSpPr>
          <p:spPr bwMode="hidden">
            <a:xfrm>
              <a:off x="3619" y="1287"/>
              <a:ext cx="112" cy="5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173" name="Oval 171"/>
            <p:cNvSpPr>
              <a:spLocks noChangeArrowheads="1"/>
            </p:cNvSpPr>
            <p:nvPr/>
          </p:nvSpPr>
          <p:spPr bwMode="hidden">
            <a:xfrm>
              <a:off x="3791" y="1212"/>
              <a:ext cx="111" cy="5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174" name="Oval 172"/>
            <p:cNvSpPr>
              <a:spLocks noChangeArrowheads="1"/>
            </p:cNvSpPr>
            <p:nvPr/>
          </p:nvSpPr>
          <p:spPr bwMode="hidden">
            <a:xfrm>
              <a:off x="2134" y="908"/>
              <a:ext cx="79"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175" name="Oval 173"/>
            <p:cNvSpPr>
              <a:spLocks noChangeArrowheads="1"/>
            </p:cNvSpPr>
            <p:nvPr/>
          </p:nvSpPr>
          <p:spPr bwMode="hidden">
            <a:xfrm>
              <a:off x="1264" y="908"/>
              <a:ext cx="79"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176" name="Oval 174"/>
            <p:cNvSpPr>
              <a:spLocks noChangeArrowheads="1"/>
            </p:cNvSpPr>
            <p:nvPr/>
          </p:nvSpPr>
          <p:spPr bwMode="hidden">
            <a:xfrm>
              <a:off x="1471" y="869"/>
              <a:ext cx="79"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177" name="Oval 175"/>
            <p:cNvSpPr>
              <a:spLocks noChangeArrowheads="1"/>
            </p:cNvSpPr>
            <p:nvPr/>
          </p:nvSpPr>
          <p:spPr bwMode="hidden">
            <a:xfrm>
              <a:off x="1650" y="824"/>
              <a:ext cx="83"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178" name="Oval 176"/>
            <p:cNvSpPr>
              <a:spLocks noChangeArrowheads="1"/>
            </p:cNvSpPr>
            <p:nvPr/>
          </p:nvSpPr>
          <p:spPr bwMode="hidden">
            <a:xfrm>
              <a:off x="1918" y="869"/>
              <a:ext cx="84"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179" name="Oval 177"/>
            <p:cNvSpPr>
              <a:spLocks noChangeArrowheads="1"/>
            </p:cNvSpPr>
            <p:nvPr/>
          </p:nvSpPr>
          <p:spPr bwMode="hidden">
            <a:xfrm>
              <a:off x="1720" y="923"/>
              <a:ext cx="83"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180" name="Oval 178"/>
            <p:cNvSpPr>
              <a:spLocks noChangeArrowheads="1"/>
            </p:cNvSpPr>
            <p:nvPr/>
          </p:nvSpPr>
          <p:spPr bwMode="hidden">
            <a:xfrm>
              <a:off x="1913" y="957"/>
              <a:ext cx="95"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181" name="Oval 179"/>
            <p:cNvSpPr>
              <a:spLocks noChangeArrowheads="1"/>
            </p:cNvSpPr>
            <p:nvPr/>
          </p:nvSpPr>
          <p:spPr bwMode="hidden">
            <a:xfrm>
              <a:off x="1541" y="962"/>
              <a:ext cx="89"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182" name="Oval 180"/>
            <p:cNvSpPr>
              <a:spLocks noChangeArrowheads="1"/>
            </p:cNvSpPr>
            <p:nvPr/>
          </p:nvSpPr>
          <p:spPr bwMode="hidden">
            <a:xfrm>
              <a:off x="1076" y="953"/>
              <a:ext cx="101"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183" name="Oval 181"/>
            <p:cNvSpPr>
              <a:spLocks noChangeArrowheads="1"/>
            </p:cNvSpPr>
            <p:nvPr/>
          </p:nvSpPr>
          <p:spPr bwMode="hidden">
            <a:xfrm>
              <a:off x="1983" y="4027"/>
              <a:ext cx="195" cy="105"/>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184" name="Oval 182"/>
            <p:cNvSpPr>
              <a:spLocks noChangeArrowheads="1"/>
            </p:cNvSpPr>
            <p:nvPr/>
          </p:nvSpPr>
          <p:spPr bwMode="hidden">
            <a:xfrm>
              <a:off x="2460" y="3671"/>
              <a:ext cx="196" cy="112"/>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185" name="Oval 183"/>
            <p:cNvSpPr>
              <a:spLocks noChangeArrowheads="1"/>
            </p:cNvSpPr>
            <p:nvPr/>
          </p:nvSpPr>
          <p:spPr bwMode="hidden">
            <a:xfrm>
              <a:off x="3238" y="3121"/>
              <a:ext cx="168" cy="95"/>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186" name="Oval 184"/>
            <p:cNvSpPr>
              <a:spLocks noChangeArrowheads="1"/>
            </p:cNvSpPr>
            <p:nvPr/>
          </p:nvSpPr>
          <p:spPr bwMode="hidden">
            <a:xfrm>
              <a:off x="3550" y="2880"/>
              <a:ext cx="157" cy="89"/>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187" name="Oval 185"/>
            <p:cNvSpPr>
              <a:spLocks noChangeArrowheads="1"/>
            </p:cNvSpPr>
            <p:nvPr/>
          </p:nvSpPr>
          <p:spPr bwMode="hidden">
            <a:xfrm>
              <a:off x="2892" y="3377"/>
              <a:ext cx="168" cy="95"/>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188" name="Oval 186"/>
            <p:cNvSpPr>
              <a:spLocks noChangeArrowheads="1"/>
            </p:cNvSpPr>
            <p:nvPr/>
          </p:nvSpPr>
          <p:spPr bwMode="hidden">
            <a:xfrm>
              <a:off x="3869" y="2657"/>
              <a:ext cx="151" cy="84"/>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189" name="Oval 187"/>
            <p:cNvSpPr>
              <a:spLocks noChangeArrowheads="1"/>
            </p:cNvSpPr>
            <p:nvPr/>
          </p:nvSpPr>
          <p:spPr bwMode="hidden">
            <a:xfrm>
              <a:off x="4090" y="2475"/>
              <a:ext cx="156" cy="89"/>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190" name="Oval 188"/>
            <p:cNvSpPr>
              <a:spLocks noChangeArrowheads="1"/>
            </p:cNvSpPr>
            <p:nvPr/>
          </p:nvSpPr>
          <p:spPr bwMode="hidden">
            <a:xfrm>
              <a:off x="4327" y="2314"/>
              <a:ext cx="134" cy="72"/>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191" name="Oval 189"/>
            <p:cNvSpPr>
              <a:spLocks noChangeArrowheads="1"/>
            </p:cNvSpPr>
            <p:nvPr/>
          </p:nvSpPr>
          <p:spPr bwMode="hidden">
            <a:xfrm>
              <a:off x="4712" y="2022"/>
              <a:ext cx="134" cy="73"/>
            </a:xfrm>
            <a:prstGeom prst="ellipse">
              <a:avLst/>
            </a:prstGeom>
            <a:gradFill rotWithShape="0">
              <a:gsLst>
                <a:gs pos="0">
                  <a:schemeClr val="bg2"/>
                </a:gs>
                <a:gs pos="100000">
                  <a:schemeClr val="bg2">
                    <a:gamma/>
                    <a:shade val="5451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192" name="Oval 190"/>
            <p:cNvSpPr>
              <a:spLocks noChangeArrowheads="1"/>
            </p:cNvSpPr>
            <p:nvPr/>
          </p:nvSpPr>
          <p:spPr bwMode="hidden">
            <a:xfrm>
              <a:off x="4533" y="2162"/>
              <a:ext cx="139"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193" name="Oval 191"/>
            <p:cNvSpPr>
              <a:spLocks noChangeArrowheads="1"/>
            </p:cNvSpPr>
            <p:nvPr/>
          </p:nvSpPr>
          <p:spPr bwMode="hidden">
            <a:xfrm>
              <a:off x="4863" y="1920"/>
              <a:ext cx="128"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194" name="Oval 192"/>
            <p:cNvSpPr>
              <a:spLocks noChangeArrowheads="1"/>
            </p:cNvSpPr>
            <p:nvPr/>
          </p:nvSpPr>
          <p:spPr bwMode="hidden">
            <a:xfrm>
              <a:off x="5009" y="1807"/>
              <a:ext cx="128"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195" name="Oval 193"/>
            <p:cNvSpPr>
              <a:spLocks noChangeArrowheads="1"/>
            </p:cNvSpPr>
            <p:nvPr/>
          </p:nvSpPr>
          <p:spPr bwMode="hidden">
            <a:xfrm>
              <a:off x="5161" y="1702"/>
              <a:ext cx="123" cy="50"/>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196" name="Oval 194"/>
            <p:cNvSpPr>
              <a:spLocks noChangeArrowheads="1"/>
            </p:cNvSpPr>
            <p:nvPr/>
          </p:nvSpPr>
          <p:spPr bwMode="hidden">
            <a:xfrm>
              <a:off x="5277" y="1614"/>
              <a:ext cx="124" cy="51"/>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197" name="Oval 195"/>
            <p:cNvSpPr>
              <a:spLocks noChangeArrowheads="1"/>
            </p:cNvSpPr>
            <p:nvPr/>
          </p:nvSpPr>
          <p:spPr bwMode="hidden">
            <a:xfrm>
              <a:off x="5398" y="1521"/>
              <a:ext cx="123" cy="51"/>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198" name="Oval 196"/>
            <p:cNvSpPr>
              <a:spLocks noChangeArrowheads="1"/>
            </p:cNvSpPr>
            <p:nvPr/>
          </p:nvSpPr>
          <p:spPr bwMode="hidden">
            <a:xfrm>
              <a:off x="3255" y="4071"/>
              <a:ext cx="196" cy="106"/>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199" name="Oval 197"/>
            <p:cNvSpPr>
              <a:spLocks noChangeArrowheads="1"/>
            </p:cNvSpPr>
            <p:nvPr/>
          </p:nvSpPr>
          <p:spPr bwMode="hidden">
            <a:xfrm>
              <a:off x="3651" y="3693"/>
              <a:ext cx="196" cy="111"/>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200" name="Oval 198"/>
            <p:cNvSpPr>
              <a:spLocks noChangeArrowheads="1"/>
            </p:cNvSpPr>
            <p:nvPr/>
          </p:nvSpPr>
          <p:spPr bwMode="hidden">
            <a:xfrm>
              <a:off x="4773" y="3705"/>
              <a:ext cx="201" cy="106"/>
            </a:xfrm>
            <a:prstGeom prst="ellipse">
              <a:avLst/>
            </a:prstGeom>
            <a:gradFill rotWithShape="0">
              <a:gsLst>
                <a:gs pos="0">
                  <a:schemeClr val="bg1"/>
                </a:gs>
                <a:gs pos="100000">
                  <a:schemeClr val="bg1">
                    <a:gamma/>
                    <a:shade val="39216"/>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201" name="Oval 199"/>
            <p:cNvSpPr>
              <a:spLocks noChangeArrowheads="1"/>
            </p:cNvSpPr>
            <p:nvPr/>
          </p:nvSpPr>
          <p:spPr bwMode="hidden">
            <a:xfrm>
              <a:off x="4491" y="4049"/>
              <a:ext cx="196" cy="105"/>
            </a:xfrm>
            <a:prstGeom prst="ellipse">
              <a:avLst/>
            </a:prstGeom>
            <a:gradFill rotWithShape="0">
              <a:gsLst>
                <a:gs pos="0">
                  <a:schemeClr val="bg1"/>
                </a:gs>
                <a:gs pos="100000">
                  <a:schemeClr val="bg1">
                    <a:gamma/>
                    <a:shade val="39216"/>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202" name="Oval 200"/>
            <p:cNvSpPr>
              <a:spLocks noChangeArrowheads="1"/>
            </p:cNvSpPr>
            <p:nvPr/>
          </p:nvSpPr>
          <p:spPr bwMode="hidden">
            <a:xfrm>
              <a:off x="3989" y="3396"/>
              <a:ext cx="168" cy="96"/>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203" name="Oval 201"/>
            <p:cNvSpPr>
              <a:spLocks noChangeArrowheads="1"/>
            </p:cNvSpPr>
            <p:nvPr/>
          </p:nvSpPr>
          <p:spPr bwMode="hidden">
            <a:xfrm>
              <a:off x="4263" y="3141"/>
              <a:ext cx="167" cy="95"/>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204" name="Oval 202"/>
            <p:cNvSpPr>
              <a:spLocks noChangeArrowheads="1"/>
            </p:cNvSpPr>
            <p:nvPr/>
          </p:nvSpPr>
          <p:spPr bwMode="hidden">
            <a:xfrm>
              <a:off x="5044" y="3418"/>
              <a:ext cx="167" cy="95"/>
            </a:xfrm>
            <a:prstGeom prst="ellipse">
              <a:avLst/>
            </a:prstGeom>
            <a:gradFill rotWithShape="0">
              <a:gsLst>
                <a:gs pos="0">
                  <a:schemeClr val="bg1"/>
                </a:gs>
                <a:gs pos="100000">
                  <a:schemeClr val="bg1">
                    <a:gamma/>
                    <a:shade val="39216"/>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205" name="Oval 203"/>
            <p:cNvSpPr>
              <a:spLocks noChangeArrowheads="1"/>
            </p:cNvSpPr>
            <p:nvPr/>
          </p:nvSpPr>
          <p:spPr bwMode="hidden">
            <a:xfrm>
              <a:off x="4553" y="2873"/>
              <a:ext cx="156" cy="83"/>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206" name="Oval 204"/>
            <p:cNvSpPr>
              <a:spLocks noChangeArrowheads="1"/>
            </p:cNvSpPr>
            <p:nvPr/>
          </p:nvSpPr>
          <p:spPr bwMode="hidden">
            <a:xfrm>
              <a:off x="5293" y="3116"/>
              <a:ext cx="168" cy="95"/>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207" name="Oval 205"/>
            <p:cNvSpPr>
              <a:spLocks noChangeArrowheads="1"/>
            </p:cNvSpPr>
            <p:nvPr/>
          </p:nvSpPr>
          <p:spPr bwMode="hidden">
            <a:xfrm>
              <a:off x="5497" y="2879"/>
              <a:ext cx="156" cy="89"/>
            </a:xfrm>
            <a:prstGeom prst="ellipse">
              <a:avLst/>
            </a:prstGeom>
            <a:gradFill rotWithShape="0">
              <a:gsLst>
                <a:gs pos="0">
                  <a:schemeClr val="bg1"/>
                </a:gs>
                <a:gs pos="100000">
                  <a:schemeClr val="bg1">
                    <a:gamma/>
                    <a:shade val="39216"/>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208" name="Oval 206"/>
            <p:cNvSpPr>
              <a:spLocks noChangeArrowheads="1"/>
            </p:cNvSpPr>
            <p:nvPr/>
          </p:nvSpPr>
          <p:spPr bwMode="hidden">
            <a:xfrm>
              <a:off x="4772" y="2673"/>
              <a:ext cx="156" cy="83"/>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209" name="Oval 207"/>
            <p:cNvSpPr>
              <a:spLocks noChangeArrowheads="1"/>
            </p:cNvSpPr>
            <p:nvPr/>
          </p:nvSpPr>
          <p:spPr bwMode="hidden">
            <a:xfrm>
              <a:off x="4966" y="2488"/>
              <a:ext cx="156" cy="84"/>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210" name="Oval 208"/>
            <p:cNvSpPr>
              <a:spLocks noChangeArrowheads="1"/>
            </p:cNvSpPr>
            <p:nvPr/>
          </p:nvSpPr>
          <p:spPr bwMode="hidden">
            <a:xfrm>
              <a:off x="5444" y="2052"/>
              <a:ext cx="134" cy="73"/>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211" name="Oval 209"/>
            <p:cNvSpPr>
              <a:spLocks noChangeArrowheads="1"/>
            </p:cNvSpPr>
            <p:nvPr/>
          </p:nvSpPr>
          <p:spPr bwMode="hidden">
            <a:xfrm>
              <a:off x="5161" y="2314"/>
              <a:ext cx="140" cy="73"/>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212" name="Oval 210"/>
            <p:cNvSpPr>
              <a:spLocks noChangeArrowheads="1"/>
            </p:cNvSpPr>
            <p:nvPr/>
          </p:nvSpPr>
          <p:spPr bwMode="hidden">
            <a:xfrm>
              <a:off x="5318" y="2176"/>
              <a:ext cx="134" cy="61"/>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213" name="Oval 211"/>
            <p:cNvSpPr>
              <a:spLocks noChangeArrowheads="1"/>
            </p:cNvSpPr>
            <p:nvPr/>
          </p:nvSpPr>
          <p:spPr bwMode="hidden">
            <a:xfrm>
              <a:off x="5581" y="1933"/>
              <a:ext cx="128" cy="61"/>
            </a:xfrm>
            <a:prstGeom prst="ellipse">
              <a:avLst/>
            </a:prstGeom>
            <a:gradFill rotWithShape="0">
              <a:gsLst>
                <a:gs pos="0">
                  <a:schemeClr val="bg1"/>
                </a:gs>
                <a:gs pos="100000">
                  <a:schemeClr val="bg1">
                    <a:gamma/>
                    <a:shade val="5764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214" name="Oval 212"/>
            <p:cNvSpPr>
              <a:spLocks noChangeArrowheads="1"/>
            </p:cNvSpPr>
            <p:nvPr/>
          </p:nvSpPr>
          <p:spPr bwMode="hidden">
            <a:xfrm>
              <a:off x="5689" y="1811"/>
              <a:ext cx="128" cy="61"/>
            </a:xfrm>
            <a:prstGeom prst="ellipse">
              <a:avLst/>
            </a:prstGeom>
            <a:gradFill rotWithShape="0">
              <a:gsLst>
                <a:gs pos="0">
                  <a:schemeClr val="bg1"/>
                </a:gs>
                <a:gs pos="100000">
                  <a:schemeClr val="bg1">
                    <a:gamma/>
                    <a:shade val="5764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215" name="Oval 213"/>
            <p:cNvSpPr>
              <a:spLocks noChangeArrowheads="1"/>
            </p:cNvSpPr>
            <p:nvPr/>
          </p:nvSpPr>
          <p:spPr bwMode="hidden">
            <a:xfrm>
              <a:off x="5663" y="2680"/>
              <a:ext cx="156" cy="83"/>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216" name="Oval 214"/>
            <p:cNvSpPr>
              <a:spLocks noChangeArrowheads="1"/>
            </p:cNvSpPr>
            <p:nvPr/>
          </p:nvSpPr>
          <p:spPr bwMode="hidden">
            <a:xfrm>
              <a:off x="-65" y="2865"/>
              <a:ext cx="150" cy="89"/>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217" name="Oval 215"/>
            <p:cNvSpPr>
              <a:spLocks noChangeArrowheads="1"/>
            </p:cNvSpPr>
            <p:nvPr/>
          </p:nvSpPr>
          <p:spPr bwMode="hidden">
            <a:xfrm>
              <a:off x="2" y="2477"/>
              <a:ext cx="156" cy="89"/>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218" name="Oval 216"/>
            <p:cNvSpPr>
              <a:spLocks noChangeArrowheads="1"/>
            </p:cNvSpPr>
            <p:nvPr/>
          </p:nvSpPr>
          <p:spPr bwMode="hidden">
            <a:xfrm>
              <a:off x="-9" y="1436"/>
              <a:ext cx="106"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219" name="Oval 217"/>
            <p:cNvSpPr>
              <a:spLocks noChangeArrowheads="1"/>
            </p:cNvSpPr>
            <p:nvPr/>
          </p:nvSpPr>
          <p:spPr bwMode="hidden">
            <a:xfrm>
              <a:off x="5624" y="4010"/>
              <a:ext cx="201" cy="106"/>
            </a:xfrm>
            <a:prstGeom prst="ellipse">
              <a:avLst/>
            </a:prstGeom>
            <a:gradFill rotWithShape="0">
              <a:gsLst>
                <a:gs pos="0">
                  <a:schemeClr val="bg1"/>
                </a:gs>
                <a:gs pos="100000">
                  <a:schemeClr val="bg1">
                    <a:gamma/>
                    <a:shade val="39216"/>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grpSp>
      <p:sp>
        <p:nvSpPr>
          <p:cNvPr id="36058" name="Rectangle 218"/>
          <p:cNvSpPr>
            <a:spLocks noGrp="1" noChangeArrowheads="1"/>
          </p:cNvSpPr>
          <p:nvPr>
            <p:ph type="ctrTitle" sz="quarter"/>
          </p:nvPr>
        </p:nvSpPr>
        <p:spPr>
          <a:xfrm>
            <a:off x="685800" y="1844675"/>
            <a:ext cx="7772400" cy="1736725"/>
          </a:xfrm>
        </p:spPr>
        <p:txBody>
          <a:bodyPr anchor="b" anchorCtr="1"/>
          <a:lstStyle>
            <a:lvl1pPr>
              <a:defRPr sz="5400"/>
            </a:lvl1pPr>
          </a:lstStyle>
          <a:p>
            <a:pPr lvl="0"/>
            <a:r>
              <a:rPr lang="en-US" noProof="0" smtClean="0"/>
              <a:t>Click to edit Master title style</a:t>
            </a:r>
          </a:p>
        </p:txBody>
      </p:sp>
      <p:sp>
        <p:nvSpPr>
          <p:cNvPr id="36059" name="Rectangle 219"/>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220" name="Rectangle 220"/>
          <p:cNvSpPr>
            <a:spLocks noGrp="1" noChangeArrowheads="1"/>
          </p:cNvSpPr>
          <p:nvPr>
            <p:ph type="dt" sz="quarter" idx="10"/>
          </p:nvPr>
        </p:nvSpPr>
        <p:spPr/>
        <p:txBody>
          <a:bodyPr/>
          <a:lstStyle>
            <a:lvl1pPr>
              <a:defRPr/>
            </a:lvl1pPr>
          </a:lstStyle>
          <a:p>
            <a:pPr>
              <a:defRPr/>
            </a:pPr>
            <a:endParaRPr lang="en-US"/>
          </a:p>
        </p:txBody>
      </p:sp>
      <p:sp>
        <p:nvSpPr>
          <p:cNvPr id="221" name="Rectangle 221"/>
          <p:cNvSpPr>
            <a:spLocks noGrp="1" noChangeArrowheads="1"/>
          </p:cNvSpPr>
          <p:nvPr>
            <p:ph type="ftr" sz="quarter" idx="11"/>
          </p:nvPr>
        </p:nvSpPr>
        <p:spPr>
          <a:xfrm>
            <a:off x="3124200" y="6248400"/>
            <a:ext cx="2895600" cy="457200"/>
          </a:xfrm>
        </p:spPr>
        <p:txBody>
          <a:bodyPr/>
          <a:lstStyle>
            <a:lvl1pPr>
              <a:defRPr/>
            </a:lvl1pPr>
          </a:lstStyle>
          <a:p>
            <a:pPr>
              <a:defRPr/>
            </a:pPr>
            <a:endParaRPr lang="en-US"/>
          </a:p>
        </p:txBody>
      </p:sp>
      <p:sp>
        <p:nvSpPr>
          <p:cNvPr id="222" name="Rectangle 222"/>
          <p:cNvSpPr>
            <a:spLocks noGrp="1" noChangeArrowheads="1"/>
          </p:cNvSpPr>
          <p:nvPr>
            <p:ph type="sldNum" sz="quarter" idx="12"/>
          </p:nvPr>
        </p:nvSpPr>
        <p:spPr/>
        <p:txBody>
          <a:bodyPr/>
          <a:lstStyle>
            <a:lvl1pPr>
              <a:defRPr/>
            </a:lvl1pPr>
          </a:lstStyle>
          <a:p>
            <a:pPr>
              <a:defRPr/>
            </a:pPr>
            <a:fld id="{84BC4DDD-7BB8-4AC9-9F33-480B3CA16B20}" type="slidenum">
              <a:rPr lang="en-US"/>
              <a:pPr>
                <a:defRPr/>
              </a:pPr>
              <a:t>‹#›</a:t>
            </a:fld>
            <a:endParaRPr lang="en-US"/>
          </a:p>
        </p:txBody>
      </p:sp>
    </p:spTree>
    <p:extLst>
      <p:ext uri="{BB962C8B-B14F-4D97-AF65-F5344CB8AC3E}">
        <p14:creationId xmlns:p14="http://schemas.microsoft.com/office/powerpoint/2010/main" xmlns="" val="3588216325"/>
      </p:ext>
    </p:extLst>
  </p:cSld>
  <p:clrMapOvr>
    <a:masterClrMapping/>
  </p:clrMapOvr>
  <p:transition>
    <p:pull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18"/>
          <p:cNvSpPr>
            <a:spLocks noGrp="1" noChangeArrowheads="1"/>
          </p:cNvSpPr>
          <p:nvPr>
            <p:ph type="sldNum" sz="quarter" idx="10"/>
          </p:nvPr>
        </p:nvSpPr>
        <p:spPr>
          <a:ln/>
        </p:spPr>
        <p:txBody>
          <a:bodyPr/>
          <a:lstStyle>
            <a:lvl1pPr>
              <a:defRPr/>
            </a:lvl1pPr>
          </a:lstStyle>
          <a:p>
            <a:pPr>
              <a:defRPr/>
            </a:pPr>
            <a:fld id="{93B2D07E-4180-486A-86AB-D86ABD696F3C}" type="slidenum">
              <a:rPr lang="en-US"/>
              <a:pPr>
                <a:defRPr/>
              </a:pPr>
              <a:t>‹#›</a:t>
            </a:fld>
            <a:endParaRPr lang="en-US" dirty="0"/>
          </a:p>
        </p:txBody>
      </p:sp>
      <p:sp>
        <p:nvSpPr>
          <p:cNvPr id="5" name="Rectangle 219"/>
          <p:cNvSpPr>
            <a:spLocks noGrp="1" noChangeArrowheads="1"/>
          </p:cNvSpPr>
          <p:nvPr>
            <p:ph type="dt" sz="half" idx="11"/>
          </p:nvPr>
        </p:nvSpPr>
        <p:spPr>
          <a:ln/>
        </p:spPr>
        <p:txBody>
          <a:bodyPr/>
          <a:lstStyle>
            <a:lvl1pPr>
              <a:defRPr/>
            </a:lvl1pPr>
          </a:lstStyle>
          <a:p>
            <a:pPr>
              <a:defRPr/>
            </a:pPr>
            <a:endParaRPr lang="en-US"/>
          </a:p>
        </p:txBody>
      </p:sp>
      <p:sp>
        <p:nvSpPr>
          <p:cNvPr id="6" name="Rectangle 220"/>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xmlns="" val="36439234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94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94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18"/>
          <p:cNvSpPr>
            <a:spLocks noGrp="1" noChangeArrowheads="1"/>
          </p:cNvSpPr>
          <p:nvPr>
            <p:ph type="sldNum" sz="quarter" idx="10"/>
          </p:nvPr>
        </p:nvSpPr>
        <p:spPr>
          <a:ln/>
        </p:spPr>
        <p:txBody>
          <a:bodyPr/>
          <a:lstStyle>
            <a:lvl1pPr>
              <a:defRPr/>
            </a:lvl1pPr>
          </a:lstStyle>
          <a:p>
            <a:pPr>
              <a:defRPr/>
            </a:pPr>
            <a:fld id="{1C6A508E-C0CD-4983-A648-9D1B3F292E57}" type="slidenum">
              <a:rPr lang="en-US"/>
              <a:pPr>
                <a:defRPr/>
              </a:pPr>
              <a:t>‹#›</a:t>
            </a:fld>
            <a:endParaRPr lang="en-US" dirty="0"/>
          </a:p>
        </p:txBody>
      </p:sp>
      <p:sp>
        <p:nvSpPr>
          <p:cNvPr id="5" name="Rectangle 219"/>
          <p:cNvSpPr>
            <a:spLocks noGrp="1" noChangeArrowheads="1"/>
          </p:cNvSpPr>
          <p:nvPr>
            <p:ph type="dt" sz="half" idx="11"/>
          </p:nvPr>
        </p:nvSpPr>
        <p:spPr>
          <a:ln/>
        </p:spPr>
        <p:txBody>
          <a:bodyPr/>
          <a:lstStyle>
            <a:lvl1pPr>
              <a:defRPr/>
            </a:lvl1pPr>
          </a:lstStyle>
          <a:p>
            <a:pPr>
              <a:defRPr/>
            </a:pPr>
            <a:endParaRPr lang="en-US"/>
          </a:p>
        </p:txBody>
      </p:sp>
      <p:sp>
        <p:nvSpPr>
          <p:cNvPr id="6" name="Rectangle 220"/>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xmlns="" val="12419219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18"/>
          <p:cNvSpPr>
            <a:spLocks noGrp="1" noChangeArrowheads="1"/>
          </p:cNvSpPr>
          <p:nvPr>
            <p:ph type="sldNum" sz="quarter" idx="10"/>
          </p:nvPr>
        </p:nvSpPr>
        <p:spPr>
          <a:ln/>
        </p:spPr>
        <p:txBody>
          <a:bodyPr/>
          <a:lstStyle>
            <a:lvl1pPr>
              <a:defRPr/>
            </a:lvl1pPr>
          </a:lstStyle>
          <a:p>
            <a:pPr>
              <a:defRPr/>
            </a:pPr>
            <a:fld id="{96F73DE3-3A65-4B9F-8731-A260C37A483E}" type="slidenum">
              <a:rPr lang="en-US"/>
              <a:pPr>
                <a:defRPr/>
              </a:pPr>
              <a:t>‹#›</a:t>
            </a:fld>
            <a:endParaRPr lang="en-US" dirty="0"/>
          </a:p>
        </p:txBody>
      </p:sp>
      <p:sp>
        <p:nvSpPr>
          <p:cNvPr id="5" name="Rectangle 219"/>
          <p:cNvSpPr>
            <a:spLocks noGrp="1" noChangeArrowheads="1"/>
          </p:cNvSpPr>
          <p:nvPr>
            <p:ph type="dt" sz="half" idx="11"/>
          </p:nvPr>
        </p:nvSpPr>
        <p:spPr>
          <a:ln/>
        </p:spPr>
        <p:txBody>
          <a:bodyPr/>
          <a:lstStyle>
            <a:lvl1pPr>
              <a:defRPr/>
            </a:lvl1pPr>
          </a:lstStyle>
          <a:p>
            <a:pPr>
              <a:defRPr/>
            </a:pPr>
            <a:endParaRPr lang="en-US"/>
          </a:p>
        </p:txBody>
      </p:sp>
      <p:sp>
        <p:nvSpPr>
          <p:cNvPr id="6" name="Rectangle 220"/>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xmlns="" val="136017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18"/>
          <p:cNvSpPr>
            <a:spLocks noGrp="1" noChangeArrowheads="1"/>
          </p:cNvSpPr>
          <p:nvPr>
            <p:ph type="sldNum" sz="quarter" idx="10"/>
          </p:nvPr>
        </p:nvSpPr>
        <p:spPr>
          <a:ln/>
        </p:spPr>
        <p:txBody>
          <a:bodyPr/>
          <a:lstStyle>
            <a:lvl1pPr>
              <a:defRPr/>
            </a:lvl1pPr>
          </a:lstStyle>
          <a:p>
            <a:pPr>
              <a:defRPr/>
            </a:pPr>
            <a:fld id="{4E6E95BB-DDC9-4686-B23F-4FE83FAD1B56}" type="slidenum">
              <a:rPr lang="en-US"/>
              <a:pPr>
                <a:defRPr/>
              </a:pPr>
              <a:t>‹#›</a:t>
            </a:fld>
            <a:endParaRPr lang="en-US" dirty="0"/>
          </a:p>
        </p:txBody>
      </p:sp>
      <p:sp>
        <p:nvSpPr>
          <p:cNvPr id="5" name="Rectangle 219"/>
          <p:cNvSpPr>
            <a:spLocks noGrp="1" noChangeArrowheads="1"/>
          </p:cNvSpPr>
          <p:nvPr>
            <p:ph type="dt" sz="half" idx="11"/>
          </p:nvPr>
        </p:nvSpPr>
        <p:spPr>
          <a:ln/>
        </p:spPr>
        <p:txBody>
          <a:bodyPr/>
          <a:lstStyle>
            <a:lvl1pPr>
              <a:defRPr/>
            </a:lvl1pPr>
          </a:lstStyle>
          <a:p>
            <a:pPr>
              <a:defRPr/>
            </a:pPr>
            <a:endParaRPr lang="en-US"/>
          </a:p>
        </p:txBody>
      </p:sp>
      <p:sp>
        <p:nvSpPr>
          <p:cNvPr id="6" name="Rectangle 220"/>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xmlns="" val="13842717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3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3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18"/>
          <p:cNvSpPr>
            <a:spLocks noGrp="1" noChangeArrowheads="1"/>
          </p:cNvSpPr>
          <p:nvPr>
            <p:ph type="sldNum" sz="quarter" idx="10"/>
          </p:nvPr>
        </p:nvSpPr>
        <p:spPr>
          <a:ln/>
        </p:spPr>
        <p:txBody>
          <a:bodyPr/>
          <a:lstStyle>
            <a:lvl1pPr>
              <a:defRPr/>
            </a:lvl1pPr>
          </a:lstStyle>
          <a:p>
            <a:pPr>
              <a:defRPr/>
            </a:pPr>
            <a:fld id="{B2A00A1C-394A-4E30-AF85-A776BEE86877}" type="slidenum">
              <a:rPr lang="en-US"/>
              <a:pPr>
                <a:defRPr/>
              </a:pPr>
              <a:t>‹#›</a:t>
            </a:fld>
            <a:endParaRPr lang="en-US" dirty="0"/>
          </a:p>
        </p:txBody>
      </p:sp>
      <p:sp>
        <p:nvSpPr>
          <p:cNvPr id="6" name="Rectangle 219"/>
          <p:cNvSpPr>
            <a:spLocks noGrp="1" noChangeArrowheads="1"/>
          </p:cNvSpPr>
          <p:nvPr>
            <p:ph type="dt" sz="half" idx="11"/>
          </p:nvPr>
        </p:nvSpPr>
        <p:spPr>
          <a:ln/>
        </p:spPr>
        <p:txBody>
          <a:bodyPr/>
          <a:lstStyle>
            <a:lvl1pPr>
              <a:defRPr/>
            </a:lvl1pPr>
          </a:lstStyle>
          <a:p>
            <a:pPr>
              <a:defRPr/>
            </a:pPr>
            <a:endParaRPr lang="en-US"/>
          </a:p>
        </p:txBody>
      </p:sp>
      <p:sp>
        <p:nvSpPr>
          <p:cNvPr id="7" name="Rectangle 220"/>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xmlns="" val="41616296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18"/>
          <p:cNvSpPr>
            <a:spLocks noGrp="1" noChangeArrowheads="1"/>
          </p:cNvSpPr>
          <p:nvPr>
            <p:ph type="sldNum" sz="quarter" idx="10"/>
          </p:nvPr>
        </p:nvSpPr>
        <p:spPr>
          <a:ln/>
        </p:spPr>
        <p:txBody>
          <a:bodyPr/>
          <a:lstStyle>
            <a:lvl1pPr>
              <a:defRPr/>
            </a:lvl1pPr>
          </a:lstStyle>
          <a:p>
            <a:pPr>
              <a:defRPr/>
            </a:pPr>
            <a:fld id="{E99C4EDC-7F26-4C02-B978-C11F1C54D3BB}" type="slidenum">
              <a:rPr lang="en-US"/>
              <a:pPr>
                <a:defRPr/>
              </a:pPr>
              <a:t>‹#›</a:t>
            </a:fld>
            <a:endParaRPr lang="en-US" dirty="0"/>
          </a:p>
        </p:txBody>
      </p:sp>
      <p:sp>
        <p:nvSpPr>
          <p:cNvPr id="8" name="Rectangle 219"/>
          <p:cNvSpPr>
            <a:spLocks noGrp="1" noChangeArrowheads="1"/>
          </p:cNvSpPr>
          <p:nvPr>
            <p:ph type="dt" sz="half" idx="11"/>
          </p:nvPr>
        </p:nvSpPr>
        <p:spPr>
          <a:ln/>
        </p:spPr>
        <p:txBody>
          <a:bodyPr/>
          <a:lstStyle>
            <a:lvl1pPr>
              <a:defRPr/>
            </a:lvl1pPr>
          </a:lstStyle>
          <a:p>
            <a:pPr>
              <a:defRPr/>
            </a:pPr>
            <a:endParaRPr lang="en-US"/>
          </a:p>
        </p:txBody>
      </p:sp>
      <p:sp>
        <p:nvSpPr>
          <p:cNvPr id="9" name="Rectangle 220"/>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xmlns="" val="11529726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18"/>
          <p:cNvSpPr>
            <a:spLocks noGrp="1" noChangeArrowheads="1"/>
          </p:cNvSpPr>
          <p:nvPr>
            <p:ph type="sldNum" sz="quarter" idx="10"/>
          </p:nvPr>
        </p:nvSpPr>
        <p:spPr>
          <a:ln/>
        </p:spPr>
        <p:txBody>
          <a:bodyPr/>
          <a:lstStyle>
            <a:lvl1pPr>
              <a:defRPr/>
            </a:lvl1pPr>
          </a:lstStyle>
          <a:p>
            <a:pPr>
              <a:defRPr/>
            </a:pPr>
            <a:fld id="{09C5808F-92BE-4681-B4F2-9904C488A4D2}" type="slidenum">
              <a:rPr lang="en-US"/>
              <a:pPr>
                <a:defRPr/>
              </a:pPr>
              <a:t>‹#›</a:t>
            </a:fld>
            <a:endParaRPr lang="en-US" dirty="0"/>
          </a:p>
        </p:txBody>
      </p:sp>
      <p:sp>
        <p:nvSpPr>
          <p:cNvPr id="4" name="Rectangle 219"/>
          <p:cNvSpPr>
            <a:spLocks noGrp="1" noChangeArrowheads="1"/>
          </p:cNvSpPr>
          <p:nvPr>
            <p:ph type="dt" sz="half" idx="11"/>
          </p:nvPr>
        </p:nvSpPr>
        <p:spPr>
          <a:ln/>
        </p:spPr>
        <p:txBody>
          <a:bodyPr/>
          <a:lstStyle>
            <a:lvl1pPr>
              <a:defRPr/>
            </a:lvl1pPr>
          </a:lstStyle>
          <a:p>
            <a:pPr>
              <a:defRPr/>
            </a:pPr>
            <a:endParaRPr lang="en-US"/>
          </a:p>
        </p:txBody>
      </p:sp>
      <p:sp>
        <p:nvSpPr>
          <p:cNvPr id="5" name="Rectangle 220"/>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xmlns="" val="36269664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18"/>
          <p:cNvSpPr>
            <a:spLocks noGrp="1" noChangeArrowheads="1"/>
          </p:cNvSpPr>
          <p:nvPr>
            <p:ph type="sldNum" sz="quarter" idx="10"/>
          </p:nvPr>
        </p:nvSpPr>
        <p:spPr>
          <a:ln/>
        </p:spPr>
        <p:txBody>
          <a:bodyPr/>
          <a:lstStyle>
            <a:lvl1pPr>
              <a:defRPr/>
            </a:lvl1pPr>
          </a:lstStyle>
          <a:p>
            <a:pPr>
              <a:defRPr/>
            </a:pPr>
            <a:fld id="{D83AE563-0F30-4375-8E33-7912D87D9B34}" type="slidenum">
              <a:rPr lang="en-US"/>
              <a:pPr>
                <a:defRPr/>
              </a:pPr>
              <a:t>‹#›</a:t>
            </a:fld>
            <a:endParaRPr lang="en-US" dirty="0"/>
          </a:p>
        </p:txBody>
      </p:sp>
      <p:sp>
        <p:nvSpPr>
          <p:cNvPr id="3" name="Rectangle 219"/>
          <p:cNvSpPr>
            <a:spLocks noGrp="1" noChangeArrowheads="1"/>
          </p:cNvSpPr>
          <p:nvPr>
            <p:ph type="dt" sz="half" idx="11"/>
          </p:nvPr>
        </p:nvSpPr>
        <p:spPr>
          <a:ln/>
        </p:spPr>
        <p:txBody>
          <a:bodyPr/>
          <a:lstStyle>
            <a:lvl1pPr>
              <a:defRPr/>
            </a:lvl1pPr>
          </a:lstStyle>
          <a:p>
            <a:pPr>
              <a:defRPr/>
            </a:pPr>
            <a:endParaRPr lang="en-US"/>
          </a:p>
        </p:txBody>
      </p:sp>
      <p:sp>
        <p:nvSpPr>
          <p:cNvPr id="4" name="Rectangle 220"/>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xmlns="" val="30819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18"/>
          <p:cNvSpPr>
            <a:spLocks noGrp="1" noChangeArrowheads="1"/>
          </p:cNvSpPr>
          <p:nvPr>
            <p:ph type="sldNum" sz="quarter" idx="10"/>
          </p:nvPr>
        </p:nvSpPr>
        <p:spPr>
          <a:ln/>
        </p:spPr>
        <p:txBody>
          <a:bodyPr/>
          <a:lstStyle>
            <a:lvl1pPr>
              <a:defRPr/>
            </a:lvl1pPr>
          </a:lstStyle>
          <a:p>
            <a:pPr>
              <a:defRPr/>
            </a:pPr>
            <a:fld id="{0F77B242-9269-4FB2-8C23-B63CE52D92B4}" type="slidenum">
              <a:rPr lang="en-US"/>
              <a:pPr>
                <a:defRPr/>
              </a:pPr>
              <a:t>‹#›</a:t>
            </a:fld>
            <a:endParaRPr lang="en-US" dirty="0"/>
          </a:p>
        </p:txBody>
      </p:sp>
      <p:sp>
        <p:nvSpPr>
          <p:cNvPr id="6" name="Rectangle 219"/>
          <p:cNvSpPr>
            <a:spLocks noGrp="1" noChangeArrowheads="1"/>
          </p:cNvSpPr>
          <p:nvPr>
            <p:ph type="dt" sz="half" idx="11"/>
          </p:nvPr>
        </p:nvSpPr>
        <p:spPr>
          <a:ln/>
        </p:spPr>
        <p:txBody>
          <a:bodyPr/>
          <a:lstStyle>
            <a:lvl1pPr>
              <a:defRPr/>
            </a:lvl1pPr>
          </a:lstStyle>
          <a:p>
            <a:pPr>
              <a:defRPr/>
            </a:pPr>
            <a:endParaRPr lang="en-US"/>
          </a:p>
        </p:txBody>
      </p:sp>
      <p:sp>
        <p:nvSpPr>
          <p:cNvPr id="7" name="Rectangle 220"/>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xmlns="" val="28129267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18"/>
          <p:cNvSpPr>
            <a:spLocks noGrp="1" noChangeArrowheads="1"/>
          </p:cNvSpPr>
          <p:nvPr>
            <p:ph type="sldNum" sz="quarter" idx="10"/>
          </p:nvPr>
        </p:nvSpPr>
        <p:spPr>
          <a:ln/>
        </p:spPr>
        <p:txBody>
          <a:bodyPr/>
          <a:lstStyle>
            <a:lvl1pPr>
              <a:defRPr/>
            </a:lvl1pPr>
          </a:lstStyle>
          <a:p>
            <a:pPr>
              <a:defRPr/>
            </a:pPr>
            <a:fld id="{BBDB1D5A-5564-4302-851C-587C78994DD5}" type="slidenum">
              <a:rPr lang="en-US"/>
              <a:pPr>
                <a:defRPr/>
              </a:pPr>
              <a:t>‹#›</a:t>
            </a:fld>
            <a:endParaRPr lang="en-US" dirty="0"/>
          </a:p>
        </p:txBody>
      </p:sp>
      <p:sp>
        <p:nvSpPr>
          <p:cNvPr id="6" name="Rectangle 219"/>
          <p:cNvSpPr>
            <a:spLocks noGrp="1" noChangeArrowheads="1"/>
          </p:cNvSpPr>
          <p:nvPr>
            <p:ph type="dt" sz="half" idx="11"/>
          </p:nvPr>
        </p:nvSpPr>
        <p:spPr>
          <a:ln/>
        </p:spPr>
        <p:txBody>
          <a:bodyPr/>
          <a:lstStyle>
            <a:lvl1pPr>
              <a:defRPr/>
            </a:lvl1pPr>
          </a:lstStyle>
          <a:p>
            <a:pPr>
              <a:defRPr/>
            </a:pPr>
            <a:endParaRPr lang="en-US"/>
          </a:p>
        </p:txBody>
      </p:sp>
      <p:sp>
        <p:nvSpPr>
          <p:cNvPr id="7" name="Rectangle 220"/>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xmlns="" val="23279090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46275"/>
                <a:invGamma/>
              </a:schemeClr>
            </a:gs>
          </a:gsLst>
          <a:lin ang="27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496888" y="1308100"/>
            <a:ext cx="10429876" cy="5908675"/>
            <a:chOff x="-313" y="824"/>
            <a:chExt cx="6570" cy="3722"/>
          </a:xfrm>
        </p:grpSpPr>
        <p:sp>
          <p:nvSpPr>
            <p:cNvPr id="34819" name="Rectangle 3"/>
            <p:cNvSpPr>
              <a:spLocks noChangeArrowheads="1"/>
            </p:cNvSpPr>
            <p:nvPr userDrawn="1"/>
          </p:nvSpPr>
          <p:spPr bwMode="hidden">
            <a:xfrm rot="20798144" flipV="1">
              <a:off x="-14" y="1033"/>
              <a:ext cx="1744"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a:defRPr/>
              </a:pPr>
              <a:endParaRPr lang="en-US">
                <a:effectLst>
                  <a:outerShdw blurRad="38100" dist="38100" dir="2700000" algn="tl">
                    <a:srgbClr val="000000"/>
                  </a:outerShdw>
                </a:effectLst>
              </a:endParaRPr>
            </a:p>
          </p:txBody>
        </p:sp>
        <p:sp>
          <p:nvSpPr>
            <p:cNvPr id="34820" name="Rectangle 4"/>
            <p:cNvSpPr>
              <a:spLocks noChangeArrowheads="1"/>
            </p:cNvSpPr>
            <p:nvPr userDrawn="1"/>
          </p:nvSpPr>
          <p:spPr bwMode="hidden">
            <a:xfrm rot="20774366" flipV="1">
              <a:off x="-24" y="1127"/>
              <a:ext cx="2033"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a:defRPr/>
              </a:pPr>
              <a:endParaRPr lang="en-US">
                <a:effectLst>
                  <a:outerShdw blurRad="38100" dist="38100" dir="2700000" algn="tl">
                    <a:srgbClr val="000000"/>
                  </a:outerShdw>
                </a:effectLst>
              </a:endParaRPr>
            </a:p>
          </p:txBody>
        </p:sp>
        <p:sp>
          <p:nvSpPr>
            <p:cNvPr id="34821" name="Rectangle 5"/>
            <p:cNvSpPr>
              <a:spLocks noChangeArrowheads="1"/>
            </p:cNvSpPr>
            <p:nvPr userDrawn="1"/>
          </p:nvSpPr>
          <p:spPr bwMode="hidden">
            <a:xfrm rot="20757421" flipV="1">
              <a:off x="-27" y="1198"/>
              <a:ext cx="2246"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a:defRPr/>
              </a:pPr>
              <a:endParaRPr lang="en-US">
                <a:effectLst>
                  <a:outerShdw blurRad="38100" dist="38100" dir="2700000" algn="tl">
                    <a:srgbClr val="000000"/>
                  </a:outerShdw>
                </a:effectLst>
              </a:endParaRPr>
            </a:p>
          </p:txBody>
        </p:sp>
        <p:sp>
          <p:nvSpPr>
            <p:cNvPr id="34822" name="Rectangle 6"/>
            <p:cNvSpPr>
              <a:spLocks noChangeArrowheads="1"/>
            </p:cNvSpPr>
            <p:nvPr userDrawn="1"/>
          </p:nvSpPr>
          <p:spPr bwMode="hidden">
            <a:xfrm rot="20684206" flipV="1">
              <a:off x="-43" y="1283"/>
              <a:ext cx="2476"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a:defRPr/>
              </a:pPr>
              <a:endParaRPr lang="en-US">
                <a:effectLst>
                  <a:outerShdw blurRad="38100" dist="38100" dir="2700000" algn="tl">
                    <a:srgbClr val="000000"/>
                  </a:outerShdw>
                </a:effectLst>
              </a:endParaRPr>
            </a:p>
          </p:txBody>
        </p:sp>
        <p:sp>
          <p:nvSpPr>
            <p:cNvPr id="34823" name="Rectangle 7"/>
            <p:cNvSpPr>
              <a:spLocks noChangeArrowheads="1"/>
            </p:cNvSpPr>
            <p:nvPr userDrawn="1"/>
          </p:nvSpPr>
          <p:spPr bwMode="hidden">
            <a:xfrm rot="20631226" flipV="1">
              <a:off x="-51" y="1397"/>
              <a:ext cx="2770"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a:defRPr/>
              </a:pPr>
              <a:endParaRPr lang="en-US">
                <a:effectLst>
                  <a:outerShdw blurRad="38100" dist="38100" dir="2700000" algn="tl">
                    <a:srgbClr val="000000"/>
                  </a:outerShdw>
                </a:effectLst>
              </a:endParaRPr>
            </a:p>
          </p:txBody>
        </p:sp>
        <p:sp>
          <p:nvSpPr>
            <p:cNvPr id="34824" name="Rectangle 8"/>
            <p:cNvSpPr>
              <a:spLocks noChangeArrowheads="1"/>
            </p:cNvSpPr>
            <p:nvPr userDrawn="1"/>
          </p:nvSpPr>
          <p:spPr bwMode="hidden">
            <a:xfrm rot="20554235" flipV="1">
              <a:off x="-65" y="1523"/>
              <a:ext cx="3058"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a:defRPr/>
              </a:pPr>
              <a:endParaRPr lang="en-US">
                <a:effectLst>
                  <a:outerShdw blurRad="38100" dist="38100" dir="2700000" algn="tl">
                    <a:srgbClr val="000000"/>
                  </a:outerShdw>
                </a:effectLst>
              </a:endParaRPr>
            </a:p>
          </p:txBody>
        </p:sp>
        <p:sp>
          <p:nvSpPr>
            <p:cNvPr id="34825" name="Rectangle 9"/>
            <p:cNvSpPr>
              <a:spLocks noChangeArrowheads="1"/>
            </p:cNvSpPr>
            <p:nvPr userDrawn="1"/>
          </p:nvSpPr>
          <p:spPr bwMode="hidden">
            <a:xfrm rot="20466593" flipV="1">
              <a:off x="-93" y="1694"/>
              <a:ext cx="3403"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a:defRPr/>
              </a:pPr>
              <a:endParaRPr lang="en-US">
                <a:effectLst>
                  <a:outerShdw blurRad="38100" dist="38100" dir="2700000" algn="tl">
                    <a:srgbClr val="000000"/>
                  </a:outerShdw>
                </a:effectLst>
              </a:endParaRPr>
            </a:p>
          </p:txBody>
        </p:sp>
        <p:sp>
          <p:nvSpPr>
            <p:cNvPr id="34826" name="Rectangle 10"/>
            <p:cNvSpPr>
              <a:spLocks noChangeArrowheads="1"/>
            </p:cNvSpPr>
            <p:nvPr userDrawn="1"/>
          </p:nvSpPr>
          <p:spPr bwMode="hidden">
            <a:xfrm rot="20343219" flipV="1">
              <a:off x="-99" y="1863"/>
              <a:ext cx="3749" cy="6"/>
            </a:xfrm>
            <a:prstGeom prst="rect">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a:defRPr/>
              </a:pPr>
              <a:endParaRPr lang="en-US">
                <a:effectLst>
                  <a:outerShdw blurRad="38100" dist="38100" dir="2700000" algn="tl">
                    <a:srgbClr val="000000"/>
                  </a:outerShdw>
                </a:effectLst>
              </a:endParaRPr>
            </a:p>
          </p:txBody>
        </p:sp>
        <p:sp>
          <p:nvSpPr>
            <p:cNvPr id="34827" name="Rectangle 11"/>
            <p:cNvSpPr>
              <a:spLocks noChangeArrowheads="1"/>
            </p:cNvSpPr>
            <p:nvPr userDrawn="1"/>
          </p:nvSpPr>
          <p:spPr bwMode="hidden">
            <a:xfrm rot="20211065" flipV="1">
              <a:off x="-165" y="2053"/>
              <a:ext cx="4209" cy="6"/>
            </a:xfrm>
            <a:prstGeom prst="rect">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a:defRPr/>
              </a:pPr>
              <a:endParaRPr lang="en-US">
                <a:effectLst>
                  <a:outerShdw blurRad="38100" dist="38100" dir="2700000" algn="tl">
                    <a:srgbClr val="000000"/>
                  </a:outerShdw>
                </a:effectLst>
              </a:endParaRPr>
            </a:p>
          </p:txBody>
        </p:sp>
        <p:sp>
          <p:nvSpPr>
            <p:cNvPr id="34828" name="Rectangle 12"/>
            <p:cNvSpPr>
              <a:spLocks noChangeArrowheads="1"/>
            </p:cNvSpPr>
            <p:nvPr userDrawn="1"/>
          </p:nvSpPr>
          <p:spPr bwMode="hidden">
            <a:xfrm rot="20102912" flipV="1">
              <a:off x="-214" y="2289"/>
              <a:ext cx="4612" cy="6"/>
            </a:xfrm>
            <a:prstGeom prst="rect">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a:defRPr/>
              </a:pPr>
              <a:endParaRPr lang="en-US">
                <a:effectLst>
                  <a:outerShdw blurRad="38100" dist="38100" dir="2700000" algn="tl">
                    <a:srgbClr val="000000"/>
                  </a:outerShdw>
                </a:effectLst>
              </a:endParaRPr>
            </a:p>
          </p:txBody>
        </p:sp>
        <p:sp>
          <p:nvSpPr>
            <p:cNvPr id="34829" name="Rectangle 13"/>
            <p:cNvSpPr>
              <a:spLocks noChangeArrowheads="1"/>
            </p:cNvSpPr>
            <p:nvPr userDrawn="1"/>
          </p:nvSpPr>
          <p:spPr bwMode="hidden">
            <a:xfrm rot="19923405" flipV="1">
              <a:off x="-313" y="2617"/>
              <a:ext cx="5200"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a:defRPr/>
              </a:pPr>
              <a:endParaRPr lang="en-US">
                <a:effectLst>
                  <a:outerShdw blurRad="38100" dist="38100" dir="2700000" algn="tl">
                    <a:srgbClr val="000000"/>
                  </a:outerShdw>
                </a:effectLst>
              </a:endParaRPr>
            </a:p>
          </p:txBody>
        </p:sp>
        <p:sp>
          <p:nvSpPr>
            <p:cNvPr id="34830" name="Rectangle 14"/>
            <p:cNvSpPr>
              <a:spLocks noChangeArrowheads="1"/>
            </p:cNvSpPr>
            <p:nvPr userDrawn="1"/>
          </p:nvSpPr>
          <p:spPr bwMode="hidden">
            <a:xfrm rot="19686284" flipV="1">
              <a:off x="9" y="2881"/>
              <a:ext cx="5401" cy="6"/>
            </a:xfrm>
            <a:prstGeom prst="rect">
              <a:avLst/>
            </a:prstGeom>
            <a:gradFill rotWithShape="0">
              <a:gsLst>
                <a:gs pos="0">
                  <a:schemeClr val="bg1"/>
                </a:gs>
                <a:gs pos="100000">
                  <a:schemeClr val="bg1">
                    <a:gamma/>
                    <a:shade val="46275"/>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a:defRPr/>
              </a:pPr>
              <a:endParaRPr lang="en-US">
                <a:effectLst>
                  <a:outerShdw blurRad="38100" dist="38100" dir="2700000" algn="tl">
                    <a:srgbClr val="000000"/>
                  </a:outerShdw>
                </a:effectLst>
              </a:endParaRPr>
            </a:p>
          </p:txBody>
        </p:sp>
        <p:sp>
          <p:nvSpPr>
            <p:cNvPr id="34831" name="Rectangle 15"/>
            <p:cNvSpPr>
              <a:spLocks noChangeArrowheads="1"/>
            </p:cNvSpPr>
            <p:nvPr userDrawn="1"/>
          </p:nvSpPr>
          <p:spPr bwMode="hidden">
            <a:xfrm rot="19383534" flipV="1">
              <a:off x="1319" y="2928"/>
              <a:ext cx="4612" cy="6"/>
            </a:xfrm>
            <a:prstGeom prst="rect">
              <a:avLst/>
            </a:prstGeom>
            <a:gradFill rotWithShape="0">
              <a:gsLst>
                <a:gs pos="0">
                  <a:schemeClr val="bg1"/>
                </a:gs>
                <a:gs pos="100000">
                  <a:schemeClr val="bg1">
                    <a:gamma/>
                    <a:shade val="30196"/>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a:defRPr/>
              </a:pPr>
              <a:endParaRPr lang="en-US">
                <a:effectLst>
                  <a:outerShdw blurRad="38100" dist="38100" dir="2700000" algn="tl">
                    <a:srgbClr val="000000"/>
                  </a:outerShdw>
                </a:effectLst>
              </a:endParaRPr>
            </a:p>
          </p:txBody>
        </p:sp>
        <p:sp>
          <p:nvSpPr>
            <p:cNvPr id="34832" name="Rectangle 16"/>
            <p:cNvSpPr>
              <a:spLocks noChangeArrowheads="1"/>
            </p:cNvSpPr>
            <p:nvPr userDrawn="1"/>
          </p:nvSpPr>
          <p:spPr bwMode="hidden">
            <a:xfrm rot="18994182" flipV="1">
              <a:off x="2681" y="3071"/>
              <a:ext cx="3576" cy="6"/>
            </a:xfrm>
            <a:prstGeom prst="rect">
              <a:avLst/>
            </a:prstGeom>
            <a:gradFill rotWithShape="0">
              <a:gsLst>
                <a:gs pos="0">
                  <a:schemeClr val="bg1"/>
                </a:gs>
                <a:gs pos="100000">
                  <a:schemeClr val="bg1">
                    <a:gamma/>
                    <a:shade val="3137"/>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a:defRPr/>
              </a:pPr>
              <a:endParaRPr lang="en-US">
                <a:effectLst>
                  <a:outerShdw blurRad="38100" dist="38100" dir="2700000" algn="tl">
                    <a:srgbClr val="000000"/>
                  </a:outerShdw>
                </a:effectLst>
              </a:endParaRPr>
            </a:p>
          </p:txBody>
        </p:sp>
        <p:sp>
          <p:nvSpPr>
            <p:cNvPr id="34833" name="Rectangle 17"/>
            <p:cNvSpPr>
              <a:spLocks noChangeArrowheads="1"/>
            </p:cNvSpPr>
            <p:nvPr userDrawn="1"/>
          </p:nvSpPr>
          <p:spPr bwMode="hidden">
            <a:xfrm rot="18603245" flipV="1">
              <a:off x="4053" y="3503"/>
              <a:ext cx="2079" cy="6"/>
            </a:xfrm>
            <a:prstGeom prst="rect">
              <a:avLst/>
            </a:prstGeom>
            <a:gradFill rotWithShape="0">
              <a:gsLst>
                <a:gs pos="0">
                  <a:schemeClr val="bg1"/>
                </a:gs>
                <a:gs pos="100000">
                  <a:schemeClr val="bg1">
                    <a:gamma/>
                    <a:shade val="0"/>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vert="eaVert"/>
            <a:lstStyle/>
            <a:p>
              <a:pPr algn="ctr">
                <a:defRPr/>
              </a:pPr>
              <a:endParaRPr lang="en-US">
                <a:effectLst>
                  <a:outerShdw blurRad="38100" dist="38100" dir="2700000" algn="tl">
                    <a:srgbClr val="000000"/>
                  </a:outerShdw>
                </a:effectLst>
              </a:endParaRPr>
            </a:p>
          </p:txBody>
        </p:sp>
        <p:sp>
          <p:nvSpPr>
            <p:cNvPr id="34834" name="Rectangle 18"/>
            <p:cNvSpPr>
              <a:spLocks noChangeArrowheads="1"/>
            </p:cNvSpPr>
            <p:nvPr userDrawn="1"/>
          </p:nvSpPr>
          <p:spPr bwMode="hidden">
            <a:xfrm rot="39991575" flipH="1" flipV="1">
              <a:off x="5368" y="4167"/>
              <a:ext cx="501" cy="6"/>
            </a:xfrm>
            <a:prstGeom prst="rect">
              <a:avLst/>
            </a:prstGeom>
            <a:gradFill rotWithShape="0">
              <a:gsLst>
                <a:gs pos="0">
                  <a:schemeClr val="bg1"/>
                </a:gs>
                <a:gs pos="100000">
                  <a:schemeClr val="bg1">
                    <a:gamma/>
                    <a:shade val="0"/>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vert="eaVert"/>
            <a:lstStyle/>
            <a:p>
              <a:pPr algn="ctr">
                <a:defRPr/>
              </a:pPr>
              <a:endParaRPr lang="en-US">
                <a:effectLst>
                  <a:outerShdw blurRad="38100" dist="38100" dir="2700000" algn="tl">
                    <a:srgbClr val="000000"/>
                  </a:outerShdw>
                </a:effectLst>
              </a:endParaRPr>
            </a:p>
          </p:txBody>
        </p:sp>
        <p:sp>
          <p:nvSpPr>
            <p:cNvPr id="34835" name="Rectangle 19"/>
            <p:cNvSpPr>
              <a:spLocks noChangeArrowheads="1"/>
            </p:cNvSpPr>
            <p:nvPr userDrawn="1"/>
          </p:nvSpPr>
          <p:spPr bwMode="hidden">
            <a:xfrm rot="-20541361">
              <a:off x="-146" y="2360"/>
              <a:ext cx="6046" cy="6"/>
            </a:xfrm>
            <a:prstGeom prst="rect">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lgn="ctr">
                <a:defRPr/>
              </a:pPr>
              <a:endParaRPr lang="en-US">
                <a:effectLst>
                  <a:outerShdw blurRad="38100" dist="38100" dir="2700000" algn="tl">
                    <a:srgbClr val="000000"/>
                  </a:outerShdw>
                </a:effectLst>
              </a:endParaRPr>
            </a:p>
          </p:txBody>
        </p:sp>
        <p:sp>
          <p:nvSpPr>
            <p:cNvPr id="34836" name="Rectangle 20"/>
            <p:cNvSpPr>
              <a:spLocks noChangeArrowheads="1"/>
            </p:cNvSpPr>
            <p:nvPr userDrawn="1"/>
          </p:nvSpPr>
          <p:spPr bwMode="hidden">
            <a:xfrm rot="-20036206">
              <a:off x="-198" y="3396"/>
              <a:ext cx="4142" cy="6"/>
            </a:xfrm>
            <a:prstGeom prst="rect">
              <a:avLst/>
            </a:prstGeom>
            <a:gradFill rotWithShape="0">
              <a:gsLst>
                <a:gs pos="0">
                  <a:schemeClr val="bg1"/>
                </a:gs>
                <a:gs pos="100000">
                  <a:schemeClr val="bg1">
                    <a:gamma/>
                    <a:shade val="63529"/>
                    <a:invGamma/>
                  </a:schemeClr>
                </a:gs>
              </a:gsLst>
              <a:lin ang="2700000" scaled="1"/>
            </a:gradFill>
            <a:ln>
              <a:noFill/>
            </a:ln>
            <a:effectLst/>
            <a:extLst>
              <a:ext uri="{91240B29-F687-4F45-9708-019B960494DF}">
                <a14:hiddenLine xmlns:a14="http://schemas.microsoft.com/office/drawing/2010/main" xmlns="" w="9525">
                  <a:solidFill>
                    <a:schemeClr val="accent1"/>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lgn="ctr">
                <a:defRPr/>
              </a:pPr>
              <a:endParaRPr lang="en-US">
                <a:effectLst>
                  <a:outerShdw blurRad="38100" dist="38100" dir="2700000" algn="tl">
                    <a:srgbClr val="000000"/>
                  </a:outerShdw>
                </a:effectLst>
              </a:endParaRPr>
            </a:p>
          </p:txBody>
        </p:sp>
        <p:sp>
          <p:nvSpPr>
            <p:cNvPr id="34837" name="Rectangle 21"/>
            <p:cNvSpPr>
              <a:spLocks noChangeArrowheads="1"/>
            </p:cNvSpPr>
            <p:nvPr userDrawn="1"/>
          </p:nvSpPr>
          <p:spPr bwMode="hidden">
            <a:xfrm rot="1732981">
              <a:off x="-165" y="3624"/>
              <a:ext cx="2804" cy="6"/>
            </a:xfrm>
            <a:prstGeom prst="rect">
              <a:avLst/>
            </a:prstGeom>
            <a:gradFill rotWithShape="0">
              <a:gsLst>
                <a:gs pos="0">
                  <a:schemeClr val="bg1"/>
                </a:gs>
                <a:gs pos="100000">
                  <a:schemeClr val="bg1">
                    <a:gamma/>
                    <a:shade val="63529"/>
                    <a:invGamma/>
                  </a:schemeClr>
                </a:gs>
              </a:gsLst>
              <a:lin ang="2700000" scaled="1"/>
            </a:gradFill>
            <a:ln>
              <a:noFill/>
            </a:ln>
            <a:effectLst/>
            <a:extLst>
              <a:ext uri="{91240B29-F687-4F45-9708-019B960494DF}">
                <a14:hiddenLine xmlns:a14="http://schemas.microsoft.com/office/drawing/2010/main" xmlns="" w="9525">
                  <a:solidFill>
                    <a:schemeClr val="accent1"/>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lgn="ctr">
                <a:defRPr/>
              </a:pPr>
              <a:endParaRPr lang="en-US">
                <a:effectLst>
                  <a:outerShdw blurRad="38100" dist="38100" dir="2700000" algn="tl">
                    <a:srgbClr val="000000"/>
                  </a:outerShdw>
                </a:effectLst>
              </a:endParaRPr>
            </a:p>
          </p:txBody>
        </p:sp>
        <p:sp>
          <p:nvSpPr>
            <p:cNvPr id="34838" name="Rectangle 22"/>
            <p:cNvSpPr>
              <a:spLocks noChangeArrowheads="1"/>
            </p:cNvSpPr>
            <p:nvPr userDrawn="1"/>
          </p:nvSpPr>
          <p:spPr bwMode="hidden">
            <a:xfrm rot="1969083">
              <a:off x="-110" y="3922"/>
              <a:ext cx="1400" cy="6"/>
            </a:xfrm>
            <a:prstGeom prst="rect">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xmlns="" w="9525">
                  <a:solidFill>
                    <a:schemeClr val="hlink"/>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lgn="ctr">
                <a:defRPr/>
              </a:pPr>
              <a:endParaRPr lang="en-US">
                <a:effectLst>
                  <a:outerShdw blurRad="38100" dist="38100" dir="2700000" algn="tl">
                    <a:srgbClr val="000000"/>
                  </a:outerShdw>
                </a:effectLst>
              </a:endParaRPr>
            </a:p>
          </p:txBody>
        </p:sp>
        <p:sp>
          <p:nvSpPr>
            <p:cNvPr id="34839" name="Rectangle 23"/>
            <p:cNvSpPr>
              <a:spLocks noChangeArrowheads="1"/>
            </p:cNvSpPr>
            <p:nvPr userDrawn="1"/>
          </p:nvSpPr>
          <p:spPr bwMode="hidden">
            <a:xfrm rot="-20213826">
              <a:off x="-216" y="3221"/>
              <a:ext cx="5477" cy="6"/>
            </a:xfrm>
            <a:prstGeom prst="rect">
              <a:avLst/>
            </a:prstGeom>
            <a:gradFill rotWithShape="0">
              <a:gsLst>
                <a:gs pos="0">
                  <a:schemeClr val="bg1"/>
                </a:gs>
                <a:gs pos="100000">
                  <a:schemeClr val="bg1">
                    <a:gamma/>
                    <a:shade val="48627"/>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lgn="ctr">
                <a:defRPr/>
              </a:pPr>
              <a:endParaRPr lang="en-US">
                <a:effectLst>
                  <a:outerShdw blurRad="38100" dist="38100" dir="2700000" algn="tl">
                    <a:srgbClr val="000000"/>
                  </a:outerShdw>
                </a:effectLst>
              </a:endParaRPr>
            </a:p>
          </p:txBody>
        </p:sp>
        <p:sp>
          <p:nvSpPr>
            <p:cNvPr id="34840" name="Rectangle 24"/>
            <p:cNvSpPr>
              <a:spLocks noChangeArrowheads="1"/>
            </p:cNvSpPr>
            <p:nvPr userDrawn="1"/>
          </p:nvSpPr>
          <p:spPr bwMode="hidden">
            <a:xfrm rot="22583969">
              <a:off x="-115" y="2129"/>
              <a:ext cx="6016" cy="6"/>
            </a:xfrm>
            <a:prstGeom prst="rect">
              <a:avLst/>
            </a:prstGeom>
            <a:gradFill rotWithShape="0">
              <a:gsLst>
                <a:gs pos="0">
                  <a:schemeClr val="bg1"/>
                </a:gs>
                <a:gs pos="100000">
                  <a:schemeClr val="bg1">
                    <a:gamma/>
                    <a:shade val="57647"/>
                    <a:invGamma/>
                  </a:schemeClr>
                </a:gs>
              </a:gsLst>
              <a:lin ang="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lgn="ctr">
                <a:defRPr/>
              </a:pPr>
              <a:endParaRPr lang="en-US">
                <a:effectLst>
                  <a:outerShdw blurRad="38100" dist="38100" dir="2700000" algn="tl">
                    <a:srgbClr val="000000"/>
                  </a:outerShdw>
                </a:effectLst>
              </a:endParaRPr>
            </a:p>
          </p:txBody>
        </p:sp>
        <p:sp>
          <p:nvSpPr>
            <p:cNvPr id="34841" name="Rectangle 25"/>
            <p:cNvSpPr>
              <a:spLocks noChangeArrowheads="1"/>
            </p:cNvSpPr>
            <p:nvPr userDrawn="1"/>
          </p:nvSpPr>
          <p:spPr bwMode="hidden">
            <a:xfrm rot="930109" flipV="1">
              <a:off x="80" y="1946"/>
              <a:ext cx="5756"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a:defRPr/>
              </a:pPr>
              <a:endParaRPr lang="en-US">
                <a:effectLst>
                  <a:outerShdw blurRad="38100" dist="38100" dir="2700000" algn="tl">
                    <a:srgbClr val="000000"/>
                  </a:outerShdw>
                </a:effectLst>
              </a:endParaRPr>
            </a:p>
          </p:txBody>
        </p:sp>
        <p:sp>
          <p:nvSpPr>
            <p:cNvPr id="34842" name="Rectangle 26"/>
            <p:cNvSpPr>
              <a:spLocks noChangeArrowheads="1"/>
            </p:cNvSpPr>
            <p:nvPr userDrawn="1"/>
          </p:nvSpPr>
          <p:spPr bwMode="hidden">
            <a:xfrm rot="-20731987">
              <a:off x="374" y="1802"/>
              <a:ext cx="5475"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lgn="ctr">
                <a:defRPr/>
              </a:pPr>
              <a:endParaRPr lang="en-US">
                <a:effectLst>
                  <a:outerShdw blurRad="38100" dist="38100" dir="2700000" algn="tl">
                    <a:srgbClr val="000000"/>
                  </a:outerShdw>
                </a:effectLst>
              </a:endParaRPr>
            </a:p>
          </p:txBody>
        </p:sp>
        <p:sp>
          <p:nvSpPr>
            <p:cNvPr id="34843" name="Rectangle 27"/>
            <p:cNvSpPr>
              <a:spLocks noChangeArrowheads="1"/>
            </p:cNvSpPr>
            <p:nvPr userDrawn="1"/>
          </p:nvSpPr>
          <p:spPr bwMode="hidden">
            <a:xfrm rot="-64024402">
              <a:off x="848" y="1582"/>
              <a:ext cx="4976"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lgn="ctr">
                <a:defRPr/>
              </a:pPr>
              <a:endParaRPr lang="en-US">
                <a:effectLst>
                  <a:outerShdw blurRad="38100" dist="38100" dir="2700000" algn="tl">
                    <a:srgbClr val="000000"/>
                  </a:outerShdw>
                </a:effectLst>
              </a:endParaRPr>
            </a:p>
          </p:txBody>
        </p:sp>
        <p:sp>
          <p:nvSpPr>
            <p:cNvPr id="34844" name="Rectangle 28"/>
            <p:cNvSpPr>
              <a:spLocks noChangeArrowheads="1"/>
            </p:cNvSpPr>
            <p:nvPr userDrawn="1"/>
          </p:nvSpPr>
          <p:spPr bwMode="hidden">
            <a:xfrm rot="-42464612">
              <a:off x="1053" y="1476"/>
              <a:ext cx="4759"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lgn="ctr">
                <a:defRPr/>
              </a:pPr>
              <a:endParaRPr lang="en-US">
                <a:effectLst>
                  <a:outerShdw blurRad="38100" dist="38100" dir="2700000" algn="tl">
                    <a:srgbClr val="000000"/>
                  </a:outerShdw>
                </a:effectLst>
              </a:endParaRPr>
            </a:p>
          </p:txBody>
        </p:sp>
        <p:sp>
          <p:nvSpPr>
            <p:cNvPr id="34845" name="Rectangle 29"/>
            <p:cNvSpPr>
              <a:spLocks noChangeArrowheads="1"/>
            </p:cNvSpPr>
            <p:nvPr userDrawn="1"/>
          </p:nvSpPr>
          <p:spPr bwMode="hidden">
            <a:xfrm rot="-20907336">
              <a:off x="1244" y="1377"/>
              <a:ext cx="4557" cy="6"/>
            </a:xfrm>
            <a:prstGeom prst="rect">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lgn="ctr">
                <a:defRPr/>
              </a:pPr>
              <a:endParaRPr lang="en-US">
                <a:effectLst>
                  <a:outerShdw blurRad="38100" dist="38100" dir="2700000" algn="tl">
                    <a:srgbClr val="000000"/>
                  </a:outerShdw>
                </a:effectLst>
              </a:endParaRPr>
            </a:p>
          </p:txBody>
        </p:sp>
        <p:sp>
          <p:nvSpPr>
            <p:cNvPr id="34846" name="Rectangle 30"/>
            <p:cNvSpPr>
              <a:spLocks noChangeArrowheads="1"/>
            </p:cNvSpPr>
            <p:nvPr userDrawn="1"/>
          </p:nvSpPr>
          <p:spPr bwMode="hidden">
            <a:xfrm rot="655690" flipV="1">
              <a:off x="1487" y="1305"/>
              <a:ext cx="4314" cy="6"/>
            </a:xfrm>
            <a:prstGeom prst="rect">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a:defRPr/>
              </a:pPr>
              <a:endParaRPr lang="en-US">
                <a:effectLst>
                  <a:outerShdw blurRad="38100" dist="38100" dir="2700000" algn="tl">
                    <a:srgbClr val="000000"/>
                  </a:outerShdw>
                </a:effectLst>
              </a:endParaRPr>
            </a:p>
          </p:txBody>
        </p:sp>
        <p:sp>
          <p:nvSpPr>
            <p:cNvPr id="34847" name="Rectangle 31"/>
            <p:cNvSpPr>
              <a:spLocks noChangeArrowheads="1"/>
            </p:cNvSpPr>
            <p:nvPr userDrawn="1"/>
          </p:nvSpPr>
          <p:spPr bwMode="hidden">
            <a:xfrm rot="636921" flipV="1">
              <a:off x="1650" y="1218"/>
              <a:ext cx="4154" cy="6"/>
            </a:xfrm>
            <a:prstGeom prst="rect">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a:defRPr/>
              </a:pPr>
              <a:endParaRPr lang="en-US">
                <a:effectLst>
                  <a:outerShdw blurRad="38100" dist="38100" dir="2700000" algn="tl">
                    <a:srgbClr val="000000"/>
                  </a:outerShdw>
                </a:effectLst>
              </a:endParaRPr>
            </a:p>
          </p:txBody>
        </p:sp>
        <p:sp>
          <p:nvSpPr>
            <p:cNvPr id="34848" name="Rectangle 32"/>
            <p:cNvSpPr>
              <a:spLocks noChangeArrowheads="1"/>
            </p:cNvSpPr>
            <p:nvPr userDrawn="1"/>
          </p:nvSpPr>
          <p:spPr bwMode="hidden">
            <a:xfrm rot="803987" flipV="1">
              <a:off x="611" y="1684"/>
              <a:ext cx="5204"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a:defRPr/>
              </a:pPr>
              <a:endParaRPr lang="en-US">
                <a:effectLst>
                  <a:outerShdw blurRad="38100" dist="38100" dir="2700000" algn="tl">
                    <a:srgbClr val="000000"/>
                  </a:outerShdw>
                </a:effectLst>
              </a:endParaRPr>
            </a:p>
          </p:txBody>
        </p:sp>
        <p:sp>
          <p:nvSpPr>
            <p:cNvPr id="34849" name="Rectangle 33"/>
            <p:cNvSpPr>
              <a:spLocks noChangeArrowheads="1"/>
            </p:cNvSpPr>
            <p:nvPr userDrawn="1"/>
          </p:nvSpPr>
          <p:spPr bwMode="hidden">
            <a:xfrm rot="1273217" flipV="1">
              <a:off x="-204" y="2976"/>
              <a:ext cx="6150" cy="6"/>
            </a:xfrm>
            <a:prstGeom prst="rect">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a:defRPr/>
              </a:pPr>
              <a:endParaRPr lang="en-US">
                <a:effectLst>
                  <a:outerShdw blurRad="38100" dist="38100" dir="2700000" algn="tl">
                    <a:srgbClr val="000000"/>
                  </a:outerShdw>
                </a:effectLst>
              </a:endParaRPr>
            </a:p>
          </p:txBody>
        </p:sp>
        <p:sp>
          <p:nvSpPr>
            <p:cNvPr id="34850" name="Rectangle 34"/>
            <p:cNvSpPr>
              <a:spLocks noChangeArrowheads="1"/>
            </p:cNvSpPr>
            <p:nvPr userDrawn="1"/>
          </p:nvSpPr>
          <p:spPr bwMode="hidden">
            <a:xfrm rot="1169729" flipV="1">
              <a:off x="-174" y="2663"/>
              <a:ext cx="6104" cy="6"/>
            </a:xfrm>
            <a:prstGeom prst="rect">
              <a:avLst/>
            </a:prstGeom>
            <a:gradFill rotWithShape="0">
              <a:gsLst>
                <a:gs pos="0">
                  <a:schemeClr val="bg1"/>
                </a:gs>
                <a:gs pos="100000">
                  <a:schemeClr val="bg1">
                    <a:gamma/>
                    <a:shade val="51373"/>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a:defRPr/>
              </a:pPr>
              <a:endParaRPr lang="en-US">
                <a:effectLst>
                  <a:outerShdw blurRad="38100" dist="38100" dir="2700000" algn="tl">
                    <a:srgbClr val="000000"/>
                  </a:outerShdw>
                </a:effectLst>
              </a:endParaRPr>
            </a:p>
          </p:txBody>
        </p:sp>
        <p:sp>
          <p:nvSpPr>
            <p:cNvPr id="34851" name="Oval 35"/>
            <p:cNvSpPr>
              <a:spLocks noChangeArrowheads="1"/>
            </p:cNvSpPr>
            <p:nvPr/>
          </p:nvSpPr>
          <p:spPr bwMode="hidden">
            <a:xfrm>
              <a:off x="740" y="3359"/>
              <a:ext cx="168" cy="96"/>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4852" name="Oval 36"/>
            <p:cNvSpPr>
              <a:spLocks noChangeArrowheads="1"/>
            </p:cNvSpPr>
            <p:nvPr/>
          </p:nvSpPr>
          <p:spPr bwMode="hidden">
            <a:xfrm>
              <a:off x="236" y="3074"/>
              <a:ext cx="168" cy="95"/>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4853" name="Oval 37"/>
            <p:cNvSpPr>
              <a:spLocks noChangeArrowheads="1"/>
            </p:cNvSpPr>
            <p:nvPr/>
          </p:nvSpPr>
          <p:spPr bwMode="hidden">
            <a:xfrm>
              <a:off x="159" y="3652"/>
              <a:ext cx="196" cy="106"/>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4854" name="Oval 38"/>
            <p:cNvSpPr>
              <a:spLocks noChangeArrowheads="1"/>
            </p:cNvSpPr>
            <p:nvPr/>
          </p:nvSpPr>
          <p:spPr bwMode="hidden">
            <a:xfrm>
              <a:off x="2077" y="2661"/>
              <a:ext cx="156" cy="84"/>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4855" name="Oval 39"/>
            <p:cNvSpPr>
              <a:spLocks noChangeArrowheads="1"/>
            </p:cNvSpPr>
            <p:nvPr/>
          </p:nvSpPr>
          <p:spPr bwMode="hidden">
            <a:xfrm>
              <a:off x="1223" y="3076"/>
              <a:ext cx="168" cy="95"/>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4856" name="Oval 40"/>
            <p:cNvSpPr>
              <a:spLocks noChangeArrowheads="1"/>
            </p:cNvSpPr>
            <p:nvPr/>
          </p:nvSpPr>
          <p:spPr bwMode="hidden">
            <a:xfrm>
              <a:off x="1686" y="2857"/>
              <a:ext cx="156" cy="90"/>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4857" name="Oval 41"/>
            <p:cNvSpPr>
              <a:spLocks noChangeArrowheads="1"/>
            </p:cNvSpPr>
            <p:nvPr/>
          </p:nvSpPr>
          <p:spPr bwMode="hidden">
            <a:xfrm>
              <a:off x="750" y="2839"/>
              <a:ext cx="151" cy="89"/>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4858" name="Oval 42"/>
            <p:cNvSpPr>
              <a:spLocks noChangeArrowheads="1"/>
            </p:cNvSpPr>
            <p:nvPr/>
          </p:nvSpPr>
          <p:spPr bwMode="hidden">
            <a:xfrm>
              <a:off x="367" y="2656"/>
              <a:ext cx="150" cy="84"/>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4859" name="Oval 43"/>
            <p:cNvSpPr>
              <a:spLocks noChangeArrowheads="1"/>
            </p:cNvSpPr>
            <p:nvPr/>
          </p:nvSpPr>
          <p:spPr bwMode="hidden">
            <a:xfrm>
              <a:off x="1172" y="2642"/>
              <a:ext cx="156" cy="83"/>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4860" name="Oval 44"/>
            <p:cNvSpPr>
              <a:spLocks noChangeArrowheads="1"/>
            </p:cNvSpPr>
            <p:nvPr/>
          </p:nvSpPr>
          <p:spPr bwMode="hidden">
            <a:xfrm>
              <a:off x="2401" y="2485"/>
              <a:ext cx="156" cy="83"/>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4861" name="Oval 45"/>
            <p:cNvSpPr>
              <a:spLocks noChangeArrowheads="1"/>
            </p:cNvSpPr>
            <p:nvPr/>
          </p:nvSpPr>
          <p:spPr bwMode="hidden">
            <a:xfrm>
              <a:off x="1910" y="2314"/>
              <a:ext cx="134" cy="73"/>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4862" name="Oval 46"/>
            <p:cNvSpPr>
              <a:spLocks noChangeArrowheads="1"/>
            </p:cNvSpPr>
            <p:nvPr/>
          </p:nvSpPr>
          <p:spPr bwMode="hidden">
            <a:xfrm>
              <a:off x="2254" y="2154"/>
              <a:ext cx="134"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4863" name="Oval 47"/>
            <p:cNvSpPr>
              <a:spLocks noChangeArrowheads="1"/>
            </p:cNvSpPr>
            <p:nvPr/>
          </p:nvSpPr>
          <p:spPr bwMode="hidden">
            <a:xfrm>
              <a:off x="2742" y="2305"/>
              <a:ext cx="140" cy="72"/>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4864" name="Oval 48"/>
            <p:cNvSpPr>
              <a:spLocks noChangeArrowheads="1"/>
            </p:cNvSpPr>
            <p:nvPr/>
          </p:nvSpPr>
          <p:spPr bwMode="hidden">
            <a:xfrm>
              <a:off x="2812" y="1898"/>
              <a:ext cx="129"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4865" name="Oval 49"/>
            <p:cNvSpPr>
              <a:spLocks noChangeArrowheads="1"/>
            </p:cNvSpPr>
            <p:nvPr/>
          </p:nvSpPr>
          <p:spPr bwMode="hidden">
            <a:xfrm>
              <a:off x="3721" y="1792"/>
              <a:ext cx="128"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4866" name="Oval 50"/>
            <p:cNvSpPr>
              <a:spLocks noChangeArrowheads="1"/>
            </p:cNvSpPr>
            <p:nvPr/>
          </p:nvSpPr>
          <p:spPr bwMode="hidden">
            <a:xfrm>
              <a:off x="3528" y="1896"/>
              <a:ext cx="128"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4867" name="Oval 51"/>
            <p:cNvSpPr>
              <a:spLocks noChangeArrowheads="1"/>
            </p:cNvSpPr>
            <p:nvPr/>
          </p:nvSpPr>
          <p:spPr bwMode="hidden">
            <a:xfrm>
              <a:off x="3064" y="1778"/>
              <a:ext cx="128" cy="62"/>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4868" name="Oval 52"/>
            <p:cNvSpPr>
              <a:spLocks noChangeArrowheads="1"/>
            </p:cNvSpPr>
            <p:nvPr/>
          </p:nvSpPr>
          <p:spPr bwMode="hidden">
            <a:xfrm>
              <a:off x="3277" y="2024"/>
              <a:ext cx="134" cy="73"/>
            </a:xfrm>
            <a:prstGeom prst="ellipse">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4869" name="Oval 53"/>
            <p:cNvSpPr>
              <a:spLocks noChangeArrowheads="1"/>
            </p:cNvSpPr>
            <p:nvPr/>
          </p:nvSpPr>
          <p:spPr bwMode="hidden">
            <a:xfrm>
              <a:off x="3027" y="2160"/>
              <a:ext cx="133" cy="61"/>
            </a:xfrm>
            <a:prstGeom prst="ellipse">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4870" name="Oval 54"/>
            <p:cNvSpPr>
              <a:spLocks noChangeArrowheads="1"/>
            </p:cNvSpPr>
            <p:nvPr/>
          </p:nvSpPr>
          <p:spPr bwMode="hidden">
            <a:xfrm>
              <a:off x="1569" y="2453"/>
              <a:ext cx="150" cy="90"/>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4871" name="Oval 55"/>
            <p:cNvSpPr>
              <a:spLocks noChangeArrowheads="1"/>
            </p:cNvSpPr>
            <p:nvPr/>
          </p:nvSpPr>
          <p:spPr bwMode="hidden">
            <a:xfrm>
              <a:off x="1863" y="2028"/>
              <a:ext cx="139" cy="6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4872" name="Oval 56"/>
            <p:cNvSpPr>
              <a:spLocks noChangeArrowheads="1"/>
            </p:cNvSpPr>
            <p:nvPr/>
          </p:nvSpPr>
          <p:spPr bwMode="hidden">
            <a:xfrm>
              <a:off x="1513" y="2175"/>
              <a:ext cx="139" cy="6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4873" name="Oval 57"/>
            <p:cNvSpPr>
              <a:spLocks noChangeArrowheads="1"/>
            </p:cNvSpPr>
            <p:nvPr/>
          </p:nvSpPr>
          <p:spPr bwMode="hidden">
            <a:xfrm>
              <a:off x="1191" y="2311"/>
              <a:ext cx="134" cy="72"/>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4874" name="Oval 58"/>
            <p:cNvSpPr>
              <a:spLocks noChangeArrowheads="1"/>
            </p:cNvSpPr>
            <p:nvPr/>
          </p:nvSpPr>
          <p:spPr bwMode="hidden">
            <a:xfrm>
              <a:off x="1154" y="2047"/>
              <a:ext cx="134"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4875" name="Oval 59"/>
            <p:cNvSpPr>
              <a:spLocks noChangeArrowheads="1"/>
            </p:cNvSpPr>
            <p:nvPr/>
          </p:nvSpPr>
          <p:spPr bwMode="hidden">
            <a:xfrm>
              <a:off x="1142" y="1803"/>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4876" name="Oval 60"/>
            <p:cNvSpPr>
              <a:spLocks noChangeArrowheads="1"/>
            </p:cNvSpPr>
            <p:nvPr/>
          </p:nvSpPr>
          <p:spPr bwMode="hidden">
            <a:xfrm>
              <a:off x="1500" y="1912"/>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4877" name="Oval 61"/>
            <p:cNvSpPr>
              <a:spLocks noChangeArrowheads="1"/>
            </p:cNvSpPr>
            <p:nvPr/>
          </p:nvSpPr>
          <p:spPr bwMode="hidden">
            <a:xfrm>
              <a:off x="1804" y="1801"/>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4878" name="Oval 62"/>
            <p:cNvSpPr>
              <a:spLocks noChangeArrowheads="1"/>
            </p:cNvSpPr>
            <p:nvPr/>
          </p:nvSpPr>
          <p:spPr bwMode="hidden">
            <a:xfrm>
              <a:off x="2159" y="1905"/>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4879" name="Oval 63"/>
            <p:cNvSpPr>
              <a:spLocks noChangeArrowheads="1"/>
            </p:cNvSpPr>
            <p:nvPr/>
          </p:nvSpPr>
          <p:spPr bwMode="hidden">
            <a:xfrm>
              <a:off x="2432" y="1787"/>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4880" name="Oval 64"/>
            <p:cNvSpPr>
              <a:spLocks noChangeArrowheads="1"/>
            </p:cNvSpPr>
            <p:nvPr/>
          </p:nvSpPr>
          <p:spPr bwMode="hidden">
            <a:xfrm>
              <a:off x="470" y="2032"/>
              <a:ext cx="134" cy="73"/>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4881" name="Oval 65"/>
            <p:cNvSpPr>
              <a:spLocks noChangeArrowheads="1"/>
            </p:cNvSpPr>
            <p:nvPr/>
          </p:nvSpPr>
          <p:spPr bwMode="hidden">
            <a:xfrm>
              <a:off x="68" y="2166"/>
              <a:ext cx="134" cy="73"/>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4882" name="Oval 66"/>
            <p:cNvSpPr>
              <a:spLocks noChangeArrowheads="1"/>
            </p:cNvSpPr>
            <p:nvPr/>
          </p:nvSpPr>
          <p:spPr bwMode="hidden">
            <a:xfrm>
              <a:off x="798" y="1916"/>
              <a:ext cx="128" cy="6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4883" name="Oval 67"/>
            <p:cNvSpPr>
              <a:spLocks noChangeArrowheads="1"/>
            </p:cNvSpPr>
            <p:nvPr/>
          </p:nvSpPr>
          <p:spPr bwMode="hidden">
            <a:xfrm>
              <a:off x="455" y="1797"/>
              <a:ext cx="128" cy="6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4884" name="Oval 68"/>
            <p:cNvSpPr>
              <a:spLocks noChangeArrowheads="1"/>
            </p:cNvSpPr>
            <p:nvPr/>
          </p:nvSpPr>
          <p:spPr bwMode="hidden">
            <a:xfrm>
              <a:off x="113" y="1901"/>
              <a:ext cx="128" cy="6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4885" name="Oval 69"/>
            <p:cNvSpPr>
              <a:spLocks noChangeArrowheads="1"/>
            </p:cNvSpPr>
            <p:nvPr/>
          </p:nvSpPr>
          <p:spPr bwMode="hidden">
            <a:xfrm>
              <a:off x="432" y="2323"/>
              <a:ext cx="139"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4886" name="Oval 70"/>
            <p:cNvSpPr>
              <a:spLocks noChangeArrowheads="1"/>
            </p:cNvSpPr>
            <p:nvPr/>
          </p:nvSpPr>
          <p:spPr bwMode="hidden">
            <a:xfrm>
              <a:off x="814" y="2178"/>
              <a:ext cx="134"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4887" name="Oval 71"/>
            <p:cNvSpPr>
              <a:spLocks noChangeArrowheads="1"/>
            </p:cNvSpPr>
            <p:nvPr/>
          </p:nvSpPr>
          <p:spPr bwMode="hidden">
            <a:xfrm>
              <a:off x="789" y="2472"/>
              <a:ext cx="156" cy="89"/>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4888" name="Oval 72"/>
            <p:cNvSpPr>
              <a:spLocks noChangeArrowheads="1"/>
            </p:cNvSpPr>
            <p:nvPr/>
          </p:nvSpPr>
          <p:spPr bwMode="hidden">
            <a:xfrm>
              <a:off x="2544" y="2015"/>
              <a:ext cx="140" cy="72"/>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4889" name="Oval 73"/>
            <p:cNvSpPr>
              <a:spLocks noChangeArrowheads="1"/>
            </p:cNvSpPr>
            <p:nvPr/>
          </p:nvSpPr>
          <p:spPr bwMode="hidden">
            <a:xfrm>
              <a:off x="1457" y="1700"/>
              <a:ext cx="123"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4890" name="Oval 74"/>
            <p:cNvSpPr>
              <a:spLocks noChangeArrowheads="1"/>
            </p:cNvSpPr>
            <p:nvPr/>
          </p:nvSpPr>
          <p:spPr bwMode="hidden">
            <a:xfrm>
              <a:off x="1747" y="1599"/>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4891" name="Oval 75"/>
            <p:cNvSpPr>
              <a:spLocks noChangeArrowheads="1"/>
            </p:cNvSpPr>
            <p:nvPr/>
          </p:nvSpPr>
          <p:spPr bwMode="hidden">
            <a:xfrm>
              <a:off x="1385" y="1506"/>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4892" name="Oval 76"/>
            <p:cNvSpPr>
              <a:spLocks noChangeArrowheads="1"/>
            </p:cNvSpPr>
            <p:nvPr/>
          </p:nvSpPr>
          <p:spPr bwMode="hidden">
            <a:xfrm>
              <a:off x="1093" y="1595"/>
              <a:ext cx="123"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4893" name="Oval 77"/>
            <p:cNvSpPr>
              <a:spLocks noChangeArrowheads="1"/>
            </p:cNvSpPr>
            <p:nvPr/>
          </p:nvSpPr>
          <p:spPr bwMode="hidden">
            <a:xfrm>
              <a:off x="792" y="1690"/>
              <a:ext cx="124"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4894" name="Oval 78"/>
            <p:cNvSpPr>
              <a:spLocks noChangeArrowheads="1"/>
            </p:cNvSpPr>
            <p:nvPr/>
          </p:nvSpPr>
          <p:spPr bwMode="hidden">
            <a:xfrm>
              <a:off x="2011" y="1512"/>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4895" name="Oval 79"/>
            <p:cNvSpPr>
              <a:spLocks noChangeArrowheads="1"/>
            </p:cNvSpPr>
            <p:nvPr/>
          </p:nvSpPr>
          <p:spPr bwMode="hidden">
            <a:xfrm>
              <a:off x="2087" y="1696"/>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4896" name="Oval 80"/>
            <p:cNvSpPr>
              <a:spLocks noChangeArrowheads="1"/>
            </p:cNvSpPr>
            <p:nvPr/>
          </p:nvSpPr>
          <p:spPr bwMode="hidden">
            <a:xfrm>
              <a:off x="2345" y="1601"/>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4897" name="Oval 81"/>
            <p:cNvSpPr>
              <a:spLocks noChangeArrowheads="1"/>
            </p:cNvSpPr>
            <p:nvPr/>
          </p:nvSpPr>
          <p:spPr bwMode="hidden">
            <a:xfrm>
              <a:off x="2684" y="1686"/>
              <a:ext cx="123"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4898" name="Oval 82"/>
            <p:cNvSpPr>
              <a:spLocks noChangeArrowheads="1"/>
            </p:cNvSpPr>
            <p:nvPr/>
          </p:nvSpPr>
          <p:spPr bwMode="hidden">
            <a:xfrm>
              <a:off x="806" y="1512"/>
              <a:ext cx="123"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4899" name="Oval 83"/>
            <p:cNvSpPr>
              <a:spLocks noChangeArrowheads="1"/>
            </p:cNvSpPr>
            <p:nvPr/>
          </p:nvSpPr>
          <p:spPr bwMode="hidden">
            <a:xfrm>
              <a:off x="495" y="1597"/>
              <a:ext cx="123"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4900" name="Oval 84"/>
            <p:cNvSpPr>
              <a:spLocks noChangeArrowheads="1"/>
            </p:cNvSpPr>
            <p:nvPr/>
          </p:nvSpPr>
          <p:spPr bwMode="hidden">
            <a:xfrm>
              <a:off x="228" y="1508"/>
              <a:ext cx="123" cy="50"/>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4901" name="Oval 85"/>
            <p:cNvSpPr>
              <a:spLocks noChangeArrowheads="1"/>
            </p:cNvSpPr>
            <p:nvPr/>
          </p:nvSpPr>
          <p:spPr bwMode="hidden">
            <a:xfrm>
              <a:off x="157" y="1698"/>
              <a:ext cx="123"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4902" name="Oval 86"/>
            <p:cNvSpPr>
              <a:spLocks noChangeArrowheads="1"/>
            </p:cNvSpPr>
            <p:nvPr/>
          </p:nvSpPr>
          <p:spPr bwMode="hidden">
            <a:xfrm>
              <a:off x="2887" y="1595"/>
              <a:ext cx="124" cy="50"/>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4903" name="Oval 87"/>
            <p:cNvSpPr>
              <a:spLocks noChangeArrowheads="1"/>
            </p:cNvSpPr>
            <p:nvPr/>
          </p:nvSpPr>
          <p:spPr bwMode="hidden">
            <a:xfrm>
              <a:off x="3079" y="1511"/>
              <a:ext cx="124" cy="5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4904" name="Oval 88"/>
            <p:cNvSpPr>
              <a:spLocks noChangeArrowheads="1"/>
            </p:cNvSpPr>
            <p:nvPr/>
          </p:nvSpPr>
          <p:spPr bwMode="hidden">
            <a:xfrm>
              <a:off x="3270" y="1688"/>
              <a:ext cx="124"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4905" name="Oval 89"/>
            <p:cNvSpPr>
              <a:spLocks noChangeArrowheads="1"/>
            </p:cNvSpPr>
            <p:nvPr/>
          </p:nvSpPr>
          <p:spPr bwMode="hidden">
            <a:xfrm>
              <a:off x="3453" y="1599"/>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4906" name="Oval 90"/>
            <p:cNvSpPr>
              <a:spLocks noChangeArrowheads="1"/>
            </p:cNvSpPr>
            <p:nvPr/>
          </p:nvSpPr>
          <p:spPr bwMode="hidden">
            <a:xfrm>
              <a:off x="3651" y="1506"/>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4907" name="Oval 91"/>
            <p:cNvSpPr>
              <a:spLocks noChangeArrowheads="1"/>
            </p:cNvSpPr>
            <p:nvPr/>
          </p:nvSpPr>
          <p:spPr bwMode="hidden">
            <a:xfrm>
              <a:off x="4251" y="1513"/>
              <a:ext cx="124"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4908" name="Oval 92"/>
            <p:cNvSpPr>
              <a:spLocks noChangeArrowheads="1"/>
            </p:cNvSpPr>
            <p:nvPr/>
          </p:nvSpPr>
          <p:spPr bwMode="hidden">
            <a:xfrm>
              <a:off x="3901" y="1701"/>
              <a:ext cx="128" cy="50"/>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4909" name="Oval 93"/>
            <p:cNvSpPr>
              <a:spLocks noChangeArrowheads="1"/>
            </p:cNvSpPr>
            <p:nvPr/>
          </p:nvSpPr>
          <p:spPr bwMode="hidden">
            <a:xfrm>
              <a:off x="4086" y="1608"/>
              <a:ext cx="128" cy="50"/>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4910" name="Oval 94"/>
            <p:cNvSpPr>
              <a:spLocks noChangeArrowheads="1"/>
            </p:cNvSpPr>
            <p:nvPr/>
          </p:nvSpPr>
          <p:spPr bwMode="hidden">
            <a:xfrm>
              <a:off x="1282" y="3653"/>
              <a:ext cx="196" cy="111"/>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xmlns="" w="9525">
                  <a:solidFill>
                    <a:schemeClr val="accent2"/>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4911" name="Oval 95"/>
            <p:cNvSpPr>
              <a:spLocks noChangeArrowheads="1"/>
            </p:cNvSpPr>
            <p:nvPr/>
          </p:nvSpPr>
          <p:spPr bwMode="hidden">
            <a:xfrm>
              <a:off x="707" y="4014"/>
              <a:ext cx="191" cy="112"/>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xmlns="" w="9525">
                  <a:solidFill>
                    <a:schemeClr val="accent2"/>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4912" name="Oval 96"/>
            <p:cNvSpPr>
              <a:spLocks noChangeArrowheads="1"/>
            </p:cNvSpPr>
            <p:nvPr/>
          </p:nvSpPr>
          <p:spPr bwMode="hidden">
            <a:xfrm>
              <a:off x="2229" y="3090"/>
              <a:ext cx="168" cy="95"/>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xmlns="" w="9525">
                  <a:solidFill>
                    <a:schemeClr val="accent2"/>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4913" name="Oval 97"/>
            <p:cNvSpPr>
              <a:spLocks noChangeArrowheads="1"/>
            </p:cNvSpPr>
            <p:nvPr/>
          </p:nvSpPr>
          <p:spPr bwMode="hidden">
            <a:xfrm>
              <a:off x="2604" y="2867"/>
              <a:ext cx="156" cy="89"/>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xmlns="" w="9525">
                  <a:solidFill>
                    <a:schemeClr val="accent2"/>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4914" name="Oval 98"/>
            <p:cNvSpPr>
              <a:spLocks noChangeArrowheads="1"/>
            </p:cNvSpPr>
            <p:nvPr/>
          </p:nvSpPr>
          <p:spPr bwMode="hidden">
            <a:xfrm>
              <a:off x="2907" y="2668"/>
              <a:ext cx="156" cy="84"/>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xmlns="" w="9525">
                  <a:solidFill>
                    <a:schemeClr val="accent2"/>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4915" name="Oval 99"/>
            <p:cNvSpPr>
              <a:spLocks noChangeArrowheads="1"/>
            </p:cNvSpPr>
            <p:nvPr/>
          </p:nvSpPr>
          <p:spPr bwMode="hidden">
            <a:xfrm>
              <a:off x="3248" y="2454"/>
              <a:ext cx="150" cy="90"/>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xmlns="" w="9525">
                  <a:solidFill>
                    <a:schemeClr val="accent2"/>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4916" name="Oval 100"/>
            <p:cNvSpPr>
              <a:spLocks noChangeArrowheads="1"/>
            </p:cNvSpPr>
            <p:nvPr/>
          </p:nvSpPr>
          <p:spPr bwMode="hidden">
            <a:xfrm>
              <a:off x="1801" y="3360"/>
              <a:ext cx="168" cy="95"/>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xmlns="" w="9525">
                  <a:solidFill>
                    <a:schemeClr val="accent2"/>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4917" name="Oval 101"/>
            <p:cNvSpPr>
              <a:spLocks noChangeArrowheads="1"/>
            </p:cNvSpPr>
            <p:nvPr/>
          </p:nvSpPr>
          <p:spPr bwMode="hidden">
            <a:xfrm>
              <a:off x="3512" y="2302"/>
              <a:ext cx="134" cy="73"/>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xmlns="" w="9525">
                  <a:solidFill>
                    <a:schemeClr val="accent2"/>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4918" name="Oval 102"/>
            <p:cNvSpPr>
              <a:spLocks noChangeArrowheads="1"/>
            </p:cNvSpPr>
            <p:nvPr/>
          </p:nvSpPr>
          <p:spPr bwMode="hidden">
            <a:xfrm>
              <a:off x="3980" y="2014"/>
              <a:ext cx="134" cy="72"/>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xmlns="" w="9525">
                  <a:solidFill>
                    <a:schemeClr val="accent2"/>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4919" name="Oval 103"/>
            <p:cNvSpPr>
              <a:spLocks noChangeArrowheads="1"/>
            </p:cNvSpPr>
            <p:nvPr/>
          </p:nvSpPr>
          <p:spPr bwMode="hidden">
            <a:xfrm>
              <a:off x="3753" y="2158"/>
              <a:ext cx="134" cy="61"/>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xmlns="" w="9525">
                  <a:solidFill>
                    <a:schemeClr val="accent2"/>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4920" name="Oval 104"/>
            <p:cNvSpPr>
              <a:spLocks noChangeArrowheads="1"/>
            </p:cNvSpPr>
            <p:nvPr/>
          </p:nvSpPr>
          <p:spPr bwMode="hidden">
            <a:xfrm>
              <a:off x="4176" y="1898"/>
              <a:ext cx="128"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xmlns="" w="9525">
                  <a:solidFill>
                    <a:schemeClr val="accent2"/>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4921" name="Oval 105"/>
            <p:cNvSpPr>
              <a:spLocks noChangeArrowheads="1"/>
            </p:cNvSpPr>
            <p:nvPr/>
          </p:nvSpPr>
          <p:spPr bwMode="hidden">
            <a:xfrm>
              <a:off x="4338" y="1797"/>
              <a:ext cx="129"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xmlns="" w="9525">
                  <a:solidFill>
                    <a:schemeClr val="accent2"/>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4922" name="Oval 106"/>
            <p:cNvSpPr>
              <a:spLocks noChangeArrowheads="1"/>
            </p:cNvSpPr>
            <p:nvPr/>
          </p:nvSpPr>
          <p:spPr bwMode="hidden">
            <a:xfrm>
              <a:off x="4505" y="1700"/>
              <a:ext cx="124" cy="51"/>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xmlns="" w="9525">
                  <a:solidFill>
                    <a:schemeClr val="accent2"/>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4923" name="Oval 107"/>
            <p:cNvSpPr>
              <a:spLocks noChangeArrowheads="1"/>
            </p:cNvSpPr>
            <p:nvPr/>
          </p:nvSpPr>
          <p:spPr bwMode="hidden">
            <a:xfrm>
              <a:off x="4661" y="1603"/>
              <a:ext cx="123" cy="50"/>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xmlns="" w="9525">
                  <a:solidFill>
                    <a:schemeClr val="accent2"/>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4924" name="Oval 108"/>
            <p:cNvSpPr>
              <a:spLocks noChangeArrowheads="1"/>
            </p:cNvSpPr>
            <p:nvPr/>
          </p:nvSpPr>
          <p:spPr bwMode="hidden">
            <a:xfrm>
              <a:off x="4803" y="1512"/>
              <a:ext cx="128" cy="51"/>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xmlns="" w="9525">
                  <a:solidFill>
                    <a:schemeClr val="accent2"/>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4925" name="Oval 109"/>
            <p:cNvSpPr>
              <a:spLocks noChangeArrowheads="1"/>
            </p:cNvSpPr>
            <p:nvPr/>
          </p:nvSpPr>
          <p:spPr bwMode="hidden">
            <a:xfrm>
              <a:off x="4930" y="1431"/>
              <a:ext cx="111" cy="50"/>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4926" name="Oval 110"/>
            <p:cNvSpPr>
              <a:spLocks noChangeArrowheads="1"/>
            </p:cNvSpPr>
            <p:nvPr/>
          </p:nvSpPr>
          <p:spPr bwMode="hidden">
            <a:xfrm>
              <a:off x="3835" y="1430"/>
              <a:ext cx="112" cy="50"/>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4927" name="Oval 111"/>
            <p:cNvSpPr>
              <a:spLocks noChangeArrowheads="1"/>
            </p:cNvSpPr>
            <p:nvPr/>
          </p:nvSpPr>
          <p:spPr bwMode="hidden">
            <a:xfrm>
              <a:off x="3286" y="1430"/>
              <a:ext cx="112" cy="50"/>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4928" name="Oval 112"/>
            <p:cNvSpPr>
              <a:spLocks noChangeArrowheads="1"/>
            </p:cNvSpPr>
            <p:nvPr/>
          </p:nvSpPr>
          <p:spPr bwMode="hidden">
            <a:xfrm>
              <a:off x="2972" y="1366"/>
              <a:ext cx="111" cy="5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4929" name="Oval 113"/>
            <p:cNvSpPr>
              <a:spLocks noChangeArrowheads="1"/>
            </p:cNvSpPr>
            <p:nvPr/>
          </p:nvSpPr>
          <p:spPr bwMode="hidden">
            <a:xfrm>
              <a:off x="3152" y="1292"/>
              <a:ext cx="112" cy="50"/>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4930" name="Oval 114"/>
            <p:cNvSpPr>
              <a:spLocks noChangeArrowheads="1"/>
            </p:cNvSpPr>
            <p:nvPr/>
          </p:nvSpPr>
          <p:spPr bwMode="hidden">
            <a:xfrm>
              <a:off x="3020" y="1170"/>
              <a:ext cx="112"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4931" name="Oval 115"/>
            <p:cNvSpPr>
              <a:spLocks noChangeArrowheads="1"/>
            </p:cNvSpPr>
            <p:nvPr/>
          </p:nvSpPr>
          <p:spPr bwMode="hidden">
            <a:xfrm>
              <a:off x="2443" y="1368"/>
              <a:ext cx="112"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4932" name="Oval 116"/>
            <p:cNvSpPr>
              <a:spLocks noChangeArrowheads="1"/>
            </p:cNvSpPr>
            <p:nvPr/>
          </p:nvSpPr>
          <p:spPr bwMode="hidden">
            <a:xfrm>
              <a:off x="2301" y="1220"/>
              <a:ext cx="112"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4933" name="Oval 117"/>
            <p:cNvSpPr>
              <a:spLocks noChangeArrowheads="1"/>
            </p:cNvSpPr>
            <p:nvPr/>
          </p:nvSpPr>
          <p:spPr bwMode="hidden">
            <a:xfrm>
              <a:off x="2095" y="1284"/>
              <a:ext cx="112"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4934" name="Oval 118"/>
            <p:cNvSpPr>
              <a:spLocks noChangeArrowheads="1"/>
            </p:cNvSpPr>
            <p:nvPr/>
          </p:nvSpPr>
          <p:spPr bwMode="hidden">
            <a:xfrm>
              <a:off x="2228" y="1442"/>
              <a:ext cx="111"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4935" name="Oval 119"/>
            <p:cNvSpPr>
              <a:spLocks noChangeArrowheads="1"/>
            </p:cNvSpPr>
            <p:nvPr/>
          </p:nvSpPr>
          <p:spPr bwMode="hidden">
            <a:xfrm>
              <a:off x="1109" y="1424"/>
              <a:ext cx="112"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4936" name="Oval 120"/>
            <p:cNvSpPr>
              <a:spLocks noChangeArrowheads="1"/>
            </p:cNvSpPr>
            <p:nvPr/>
          </p:nvSpPr>
          <p:spPr bwMode="hidden">
            <a:xfrm>
              <a:off x="611" y="1284"/>
              <a:ext cx="111" cy="51"/>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4937" name="Oval 121"/>
            <p:cNvSpPr>
              <a:spLocks noChangeArrowheads="1"/>
            </p:cNvSpPr>
            <p:nvPr/>
          </p:nvSpPr>
          <p:spPr bwMode="hidden">
            <a:xfrm>
              <a:off x="305" y="1358"/>
              <a:ext cx="111" cy="51"/>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4938" name="Oval 122"/>
            <p:cNvSpPr>
              <a:spLocks noChangeArrowheads="1"/>
            </p:cNvSpPr>
            <p:nvPr/>
          </p:nvSpPr>
          <p:spPr bwMode="hidden">
            <a:xfrm>
              <a:off x="156" y="1154"/>
              <a:ext cx="112" cy="50"/>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4939" name="Oval 123"/>
            <p:cNvSpPr>
              <a:spLocks noChangeArrowheads="1"/>
            </p:cNvSpPr>
            <p:nvPr/>
          </p:nvSpPr>
          <p:spPr bwMode="hidden">
            <a:xfrm>
              <a:off x="4538" y="1365"/>
              <a:ext cx="106" cy="45"/>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4940" name="Oval 124"/>
            <p:cNvSpPr>
              <a:spLocks noChangeArrowheads="1"/>
            </p:cNvSpPr>
            <p:nvPr/>
          </p:nvSpPr>
          <p:spPr bwMode="hidden">
            <a:xfrm>
              <a:off x="4407" y="1440"/>
              <a:ext cx="105" cy="44"/>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4941" name="Oval 125"/>
            <p:cNvSpPr>
              <a:spLocks noChangeArrowheads="1"/>
            </p:cNvSpPr>
            <p:nvPr/>
          </p:nvSpPr>
          <p:spPr bwMode="hidden">
            <a:xfrm>
              <a:off x="3992" y="1356"/>
              <a:ext cx="106" cy="45"/>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4942" name="Oval 126"/>
            <p:cNvSpPr>
              <a:spLocks noChangeArrowheads="1"/>
            </p:cNvSpPr>
            <p:nvPr/>
          </p:nvSpPr>
          <p:spPr bwMode="hidden">
            <a:xfrm>
              <a:off x="3466" y="1356"/>
              <a:ext cx="106" cy="45"/>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4943" name="Oval 127"/>
            <p:cNvSpPr>
              <a:spLocks noChangeArrowheads="1"/>
            </p:cNvSpPr>
            <p:nvPr/>
          </p:nvSpPr>
          <p:spPr bwMode="hidden">
            <a:xfrm>
              <a:off x="2852" y="1228"/>
              <a:ext cx="106" cy="44"/>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4944" name="Oval 128"/>
            <p:cNvSpPr>
              <a:spLocks noChangeArrowheads="1"/>
            </p:cNvSpPr>
            <p:nvPr/>
          </p:nvSpPr>
          <p:spPr bwMode="hidden">
            <a:xfrm>
              <a:off x="2678" y="1109"/>
              <a:ext cx="106" cy="44"/>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4945" name="Oval 129"/>
            <p:cNvSpPr>
              <a:spLocks noChangeArrowheads="1"/>
            </p:cNvSpPr>
            <p:nvPr/>
          </p:nvSpPr>
          <p:spPr bwMode="hidden">
            <a:xfrm>
              <a:off x="2859" y="1045"/>
              <a:ext cx="106" cy="45"/>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4946" name="Oval 130"/>
            <p:cNvSpPr>
              <a:spLocks noChangeArrowheads="1"/>
            </p:cNvSpPr>
            <p:nvPr/>
          </p:nvSpPr>
          <p:spPr bwMode="hidden">
            <a:xfrm>
              <a:off x="1942" y="104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4947" name="Oval 131"/>
            <p:cNvSpPr>
              <a:spLocks noChangeArrowheads="1"/>
            </p:cNvSpPr>
            <p:nvPr/>
          </p:nvSpPr>
          <p:spPr bwMode="hidden">
            <a:xfrm>
              <a:off x="1088" y="1277"/>
              <a:ext cx="106"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4948" name="Oval 132"/>
            <p:cNvSpPr>
              <a:spLocks noChangeArrowheads="1"/>
            </p:cNvSpPr>
            <p:nvPr/>
          </p:nvSpPr>
          <p:spPr bwMode="hidden">
            <a:xfrm>
              <a:off x="827" y="135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4949" name="Oval 133"/>
            <p:cNvSpPr>
              <a:spLocks noChangeArrowheads="1"/>
            </p:cNvSpPr>
            <p:nvPr/>
          </p:nvSpPr>
          <p:spPr bwMode="hidden">
            <a:xfrm>
              <a:off x="537" y="1428"/>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4950" name="Oval 134"/>
            <p:cNvSpPr>
              <a:spLocks noChangeArrowheads="1"/>
            </p:cNvSpPr>
            <p:nvPr/>
          </p:nvSpPr>
          <p:spPr bwMode="hidden">
            <a:xfrm>
              <a:off x="635" y="106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4951" name="Oval 135"/>
            <p:cNvSpPr>
              <a:spLocks noChangeArrowheads="1"/>
            </p:cNvSpPr>
            <p:nvPr/>
          </p:nvSpPr>
          <p:spPr bwMode="hidden">
            <a:xfrm>
              <a:off x="1540" y="105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4952" name="Oval 136"/>
            <p:cNvSpPr>
              <a:spLocks noChangeArrowheads="1"/>
            </p:cNvSpPr>
            <p:nvPr/>
          </p:nvSpPr>
          <p:spPr bwMode="hidden">
            <a:xfrm>
              <a:off x="1120" y="1063"/>
              <a:ext cx="105"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4953" name="Oval 137"/>
            <p:cNvSpPr>
              <a:spLocks noChangeArrowheads="1"/>
            </p:cNvSpPr>
            <p:nvPr/>
          </p:nvSpPr>
          <p:spPr bwMode="hidden">
            <a:xfrm>
              <a:off x="4131" y="1284"/>
              <a:ext cx="111" cy="45"/>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4954" name="Oval 138"/>
            <p:cNvSpPr>
              <a:spLocks noChangeArrowheads="1"/>
            </p:cNvSpPr>
            <p:nvPr/>
          </p:nvSpPr>
          <p:spPr bwMode="hidden">
            <a:xfrm>
              <a:off x="3477" y="1163"/>
              <a:ext cx="112" cy="45"/>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4955" name="Oval 139"/>
            <p:cNvSpPr>
              <a:spLocks noChangeArrowheads="1"/>
            </p:cNvSpPr>
            <p:nvPr/>
          </p:nvSpPr>
          <p:spPr bwMode="hidden">
            <a:xfrm>
              <a:off x="3315" y="1229"/>
              <a:ext cx="112" cy="45"/>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4956" name="Oval 140"/>
            <p:cNvSpPr>
              <a:spLocks noChangeArrowheads="1"/>
            </p:cNvSpPr>
            <p:nvPr/>
          </p:nvSpPr>
          <p:spPr bwMode="hidden">
            <a:xfrm>
              <a:off x="3174" y="1112"/>
              <a:ext cx="112" cy="44"/>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4957" name="Oval 141"/>
            <p:cNvSpPr>
              <a:spLocks noChangeArrowheads="1"/>
            </p:cNvSpPr>
            <p:nvPr/>
          </p:nvSpPr>
          <p:spPr bwMode="hidden">
            <a:xfrm>
              <a:off x="2396" y="1051"/>
              <a:ext cx="112"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4958" name="Oval 142"/>
            <p:cNvSpPr>
              <a:spLocks noChangeArrowheads="1"/>
            </p:cNvSpPr>
            <p:nvPr/>
          </p:nvSpPr>
          <p:spPr bwMode="hidden">
            <a:xfrm>
              <a:off x="2769" y="1446"/>
              <a:ext cx="111" cy="44"/>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4959" name="Oval 143"/>
            <p:cNvSpPr>
              <a:spLocks noChangeArrowheads="1"/>
            </p:cNvSpPr>
            <p:nvPr/>
          </p:nvSpPr>
          <p:spPr bwMode="hidden">
            <a:xfrm>
              <a:off x="2656" y="1294"/>
              <a:ext cx="112" cy="45"/>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4960" name="Oval 144"/>
            <p:cNvSpPr>
              <a:spLocks noChangeArrowheads="1"/>
            </p:cNvSpPr>
            <p:nvPr/>
          </p:nvSpPr>
          <p:spPr bwMode="hidden">
            <a:xfrm>
              <a:off x="2501" y="1159"/>
              <a:ext cx="111" cy="45"/>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4961" name="Oval 145"/>
            <p:cNvSpPr>
              <a:spLocks noChangeArrowheads="1"/>
            </p:cNvSpPr>
            <p:nvPr/>
          </p:nvSpPr>
          <p:spPr bwMode="hidden">
            <a:xfrm>
              <a:off x="2222" y="1101"/>
              <a:ext cx="112" cy="44"/>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4962" name="Oval 146"/>
            <p:cNvSpPr>
              <a:spLocks noChangeArrowheads="1"/>
            </p:cNvSpPr>
            <p:nvPr/>
          </p:nvSpPr>
          <p:spPr bwMode="hidden">
            <a:xfrm>
              <a:off x="2029" y="1162"/>
              <a:ext cx="111"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4963" name="Oval 147"/>
            <p:cNvSpPr>
              <a:spLocks noChangeArrowheads="1"/>
            </p:cNvSpPr>
            <p:nvPr/>
          </p:nvSpPr>
          <p:spPr bwMode="hidden">
            <a:xfrm>
              <a:off x="1875" y="1356"/>
              <a:ext cx="112" cy="45"/>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4964" name="Oval 148"/>
            <p:cNvSpPr>
              <a:spLocks noChangeArrowheads="1"/>
            </p:cNvSpPr>
            <p:nvPr/>
          </p:nvSpPr>
          <p:spPr bwMode="hidden">
            <a:xfrm>
              <a:off x="1809" y="1223"/>
              <a:ext cx="111"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4965" name="Oval 149"/>
            <p:cNvSpPr>
              <a:spLocks noChangeArrowheads="1"/>
            </p:cNvSpPr>
            <p:nvPr/>
          </p:nvSpPr>
          <p:spPr bwMode="hidden">
            <a:xfrm>
              <a:off x="1738" y="1098"/>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4966" name="Oval 150"/>
            <p:cNvSpPr>
              <a:spLocks noChangeArrowheads="1"/>
            </p:cNvSpPr>
            <p:nvPr/>
          </p:nvSpPr>
          <p:spPr bwMode="hidden">
            <a:xfrm>
              <a:off x="1583" y="1289"/>
              <a:ext cx="112"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4967" name="Oval 151"/>
            <p:cNvSpPr>
              <a:spLocks noChangeArrowheads="1"/>
            </p:cNvSpPr>
            <p:nvPr/>
          </p:nvSpPr>
          <p:spPr bwMode="hidden">
            <a:xfrm>
              <a:off x="1379" y="1343"/>
              <a:ext cx="112"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4968" name="Oval 152"/>
            <p:cNvSpPr>
              <a:spLocks noChangeArrowheads="1"/>
            </p:cNvSpPr>
            <p:nvPr/>
          </p:nvSpPr>
          <p:spPr bwMode="hidden">
            <a:xfrm>
              <a:off x="1529" y="1156"/>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4969" name="Oval 153"/>
            <p:cNvSpPr>
              <a:spLocks noChangeArrowheads="1"/>
            </p:cNvSpPr>
            <p:nvPr/>
          </p:nvSpPr>
          <p:spPr bwMode="hidden">
            <a:xfrm>
              <a:off x="1294" y="1222"/>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4970" name="Oval 154"/>
            <p:cNvSpPr>
              <a:spLocks noChangeArrowheads="1"/>
            </p:cNvSpPr>
            <p:nvPr/>
          </p:nvSpPr>
          <p:spPr bwMode="hidden">
            <a:xfrm>
              <a:off x="1314" y="1112"/>
              <a:ext cx="112"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4971" name="Oval 155"/>
            <p:cNvSpPr>
              <a:spLocks noChangeArrowheads="1"/>
            </p:cNvSpPr>
            <p:nvPr/>
          </p:nvSpPr>
          <p:spPr bwMode="hidden">
            <a:xfrm>
              <a:off x="1082" y="1166"/>
              <a:ext cx="111"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4972" name="Oval 156"/>
            <p:cNvSpPr>
              <a:spLocks noChangeArrowheads="1"/>
            </p:cNvSpPr>
            <p:nvPr/>
          </p:nvSpPr>
          <p:spPr bwMode="hidden">
            <a:xfrm>
              <a:off x="877" y="1121"/>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4973" name="Oval 157"/>
            <p:cNvSpPr>
              <a:spLocks noChangeArrowheads="1"/>
            </p:cNvSpPr>
            <p:nvPr/>
          </p:nvSpPr>
          <p:spPr bwMode="hidden">
            <a:xfrm>
              <a:off x="875" y="1216"/>
              <a:ext cx="111"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4974" name="Oval 158"/>
            <p:cNvSpPr>
              <a:spLocks noChangeArrowheads="1"/>
            </p:cNvSpPr>
            <p:nvPr/>
          </p:nvSpPr>
          <p:spPr bwMode="hidden">
            <a:xfrm>
              <a:off x="680" y="1170"/>
              <a:ext cx="112"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4975" name="Oval 159"/>
            <p:cNvSpPr>
              <a:spLocks noChangeArrowheads="1"/>
            </p:cNvSpPr>
            <p:nvPr/>
          </p:nvSpPr>
          <p:spPr bwMode="hidden">
            <a:xfrm>
              <a:off x="411" y="1232"/>
              <a:ext cx="111"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4976" name="Oval 160"/>
            <p:cNvSpPr>
              <a:spLocks noChangeArrowheads="1"/>
            </p:cNvSpPr>
            <p:nvPr/>
          </p:nvSpPr>
          <p:spPr bwMode="hidden">
            <a:xfrm>
              <a:off x="434" y="1100"/>
              <a:ext cx="112"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4977" name="Oval 161"/>
            <p:cNvSpPr>
              <a:spLocks noChangeArrowheads="1"/>
            </p:cNvSpPr>
            <p:nvPr/>
          </p:nvSpPr>
          <p:spPr bwMode="hidden">
            <a:xfrm>
              <a:off x="119" y="1312"/>
              <a:ext cx="111"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4978" name="Oval 162"/>
            <p:cNvSpPr>
              <a:spLocks noChangeArrowheads="1"/>
            </p:cNvSpPr>
            <p:nvPr/>
          </p:nvSpPr>
          <p:spPr bwMode="hidden">
            <a:xfrm>
              <a:off x="858" y="1001"/>
              <a:ext cx="101" cy="38"/>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4979" name="Oval 163"/>
            <p:cNvSpPr>
              <a:spLocks noChangeArrowheads="1"/>
            </p:cNvSpPr>
            <p:nvPr/>
          </p:nvSpPr>
          <p:spPr bwMode="hidden">
            <a:xfrm>
              <a:off x="1341" y="1013"/>
              <a:ext cx="101"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4980" name="Oval 164"/>
            <p:cNvSpPr>
              <a:spLocks noChangeArrowheads="1"/>
            </p:cNvSpPr>
            <p:nvPr/>
          </p:nvSpPr>
          <p:spPr bwMode="hidden">
            <a:xfrm>
              <a:off x="1739" y="1008"/>
              <a:ext cx="101" cy="38"/>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4981" name="Oval 165"/>
            <p:cNvSpPr>
              <a:spLocks noChangeArrowheads="1"/>
            </p:cNvSpPr>
            <p:nvPr/>
          </p:nvSpPr>
          <p:spPr bwMode="hidden">
            <a:xfrm>
              <a:off x="2116" y="1001"/>
              <a:ext cx="100"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4982" name="Oval 166"/>
            <p:cNvSpPr>
              <a:spLocks noChangeArrowheads="1"/>
            </p:cNvSpPr>
            <p:nvPr/>
          </p:nvSpPr>
          <p:spPr bwMode="hidden">
            <a:xfrm>
              <a:off x="2320" y="941"/>
              <a:ext cx="101"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4983" name="Oval 167"/>
            <p:cNvSpPr>
              <a:spLocks noChangeArrowheads="1"/>
            </p:cNvSpPr>
            <p:nvPr/>
          </p:nvSpPr>
          <p:spPr bwMode="hidden">
            <a:xfrm>
              <a:off x="2601" y="995"/>
              <a:ext cx="101"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4984" name="Oval 168"/>
            <p:cNvSpPr>
              <a:spLocks noChangeArrowheads="1"/>
            </p:cNvSpPr>
            <p:nvPr/>
          </p:nvSpPr>
          <p:spPr bwMode="hidden">
            <a:xfrm>
              <a:off x="1667" y="1420"/>
              <a:ext cx="106"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4985" name="Oval 169"/>
            <p:cNvSpPr>
              <a:spLocks noChangeArrowheads="1"/>
            </p:cNvSpPr>
            <p:nvPr/>
          </p:nvSpPr>
          <p:spPr bwMode="hidden">
            <a:xfrm>
              <a:off x="2557" y="1516"/>
              <a:ext cx="123" cy="5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4986" name="Oval 170"/>
            <p:cNvSpPr>
              <a:spLocks noChangeArrowheads="1"/>
            </p:cNvSpPr>
            <p:nvPr/>
          </p:nvSpPr>
          <p:spPr bwMode="hidden">
            <a:xfrm>
              <a:off x="3619" y="1287"/>
              <a:ext cx="112" cy="5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4987" name="Oval 171"/>
            <p:cNvSpPr>
              <a:spLocks noChangeArrowheads="1"/>
            </p:cNvSpPr>
            <p:nvPr/>
          </p:nvSpPr>
          <p:spPr bwMode="hidden">
            <a:xfrm>
              <a:off x="3791" y="1212"/>
              <a:ext cx="111" cy="5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4988" name="Oval 172"/>
            <p:cNvSpPr>
              <a:spLocks noChangeArrowheads="1"/>
            </p:cNvSpPr>
            <p:nvPr/>
          </p:nvSpPr>
          <p:spPr bwMode="hidden">
            <a:xfrm>
              <a:off x="2134" y="908"/>
              <a:ext cx="79"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4989" name="Oval 173"/>
            <p:cNvSpPr>
              <a:spLocks noChangeArrowheads="1"/>
            </p:cNvSpPr>
            <p:nvPr/>
          </p:nvSpPr>
          <p:spPr bwMode="hidden">
            <a:xfrm>
              <a:off x="1264" y="908"/>
              <a:ext cx="79"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4990" name="Oval 174"/>
            <p:cNvSpPr>
              <a:spLocks noChangeArrowheads="1"/>
            </p:cNvSpPr>
            <p:nvPr/>
          </p:nvSpPr>
          <p:spPr bwMode="hidden">
            <a:xfrm>
              <a:off x="1471" y="869"/>
              <a:ext cx="79"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4991" name="Oval 175"/>
            <p:cNvSpPr>
              <a:spLocks noChangeArrowheads="1"/>
            </p:cNvSpPr>
            <p:nvPr/>
          </p:nvSpPr>
          <p:spPr bwMode="hidden">
            <a:xfrm>
              <a:off x="1650" y="824"/>
              <a:ext cx="83"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4992" name="Oval 176"/>
            <p:cNvSpPr>
              <a:spLocks noChangeArrowheads="1"/>
            </p:cNvSpPr>
            <p:nvPr/>
          </p:nvSpPr>
          <p:spPr bwMode="hidden">
            <a:xfrm>
              <a:off x="1918" y="869"/>
              <a:ext cx="84"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4993" name="Oval 177"/>
            <p:cNvSpPr>
              <a:spLocks noChangeArrowheads="1"/>
            </p:cNvSpPr>
            <p:nvPr/>
          </p:nvSpPr>
          <p:spPr bwMode="hidden">
            <a:xfrm>
              <a:off x="1720" y="923"/>
              <a:ext cx="83"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4994" name="Oval 178"/>
            <p:cNvSpPr>
              <a:spLocks noChangeArrowheads="1"/>
            </p:cNvSpPr>
            <p:nvPr/>
          </p:nvSpPr>
          <p:spPr bwMode="hidden">
            <a:xfrm>
              <a:off x="1913" y="957"/>
              <a:ext cx="95"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4995" name="Oval 179"/>
            <p:cNvSpPr>
              <a:spLocks noChangeArrowheads="1"/>
            </p:cNvSpPr>
            <p:nvPr/>
          </p:nvSpPr>
          <p:spPr bwMode="hidden">
            <a:xfrm>
              <a:off x="1541" y="962"/>
              <a:ext cx="89"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4996" name="Oval 180"/>
            <p:cNvSpPr>
              <a:spLocks noChangeArrowheads="1"/>
            </p:cNvSpPr>
            <p:nvPr/>
          </p:nvSpPr>
          <p:spPr bwMode="hidden">
            <a:xfrm>
              <a:off x="1076" y="953"/>
              <a:ext cx="101"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4997" name="Oval 181"/>
            <p:cNvSpPr>
              <a:spLocks noChangeArrowheads="1"/>
            </p:cNvSpPr>
            <p:nvPr/>
          </p:nvSpPr>
          <p:spPr bwMode="hidden">
            <a:xfrm>
              <a:off x="1983" y="4027"/>
              <a:ext cx="195" cy="105"/>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4998" name="Oval 182"/>
            <p:cNvSpPr>
              <a:spLocks noChangeArrowheads="1"/>
            </p:cNvSpPr>
            <p:nvPr/>
          </p:nvSpPr>
          <p:spPr bwMode="hidden">
            <a:xfrm>
              <a:off x="2460" y="3671"/>
              <a:ext cx="196" cy="112"/>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4999" name="Oval 183"/>
            <p:cNvSpPr>
              <a:spLocks noChangeArrowheads="1"/>
            </p:cNvSpPr>
            <p:nvPr/>
          </p:nvSpPr>
          <p:spPr bwMode="hidden">
            <a:xfrm>
              <a:off x="3238" y="3121"/>
              <a:ext cx="168" cy="95"/>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5000" name="Oval 184"/>
            <p:cNvSpPr>
              <a:spLocks noChangeArrowheads="1"/>
            </p:cNvSpPr>
            <p:nvPr/>
          </p:nvSpPr>
          <p:spPr bwMode="hidden">
            <a:xfrm>
              <a:off x="3550" y="2880"/>
              <a:ext cx="157" cy="89"/>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5001" name="Oval 185"/>
            <p:cNvSpPr>
              <a:spLocks noChangeArrowheads="1"/>
            </p:cNvSpPr>
            <p:nvPr/>
          </p:nvSpPr>
          <p:spPr bwMode="hidden">
            <a:xfrm>
              <a:off x="2892" y="3377"/>
              <a:ext cx="168" cy="95"/>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5002" name="Oval 186"/>
            <p:cNvSpPr>
              <a:spLocks noChangeArrowheads="1"/>
            </p:cNvSpPr>
            <p:nvPr/>
          </p:nvSpPr>
          <p:spPr bwMode="hidden">
            <a:xfrm>
              <a:off x="3869" y="2657"/>
              <a:ext cx="151" cy="84"/>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5003" name="Oval 187"/>
            <p:cNvSpPr>
              <a:spLocks noChangeArrowheads="1"/>
            </p:cNvSpPr>
            <p:nvPr/>
          </p:nvSpPr>
          <p:spPr bwMode="hidden">
            <a:xfrm>
              <a:off x="4090" y="2475"/>
              <a:ext cx="156" cy="89"/>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5004" name="Oval 188"/>
            <p:cNvSpPr>
              <a:spLocks noChangeArrowheads="1"/>
            </p:cNvSpPr>
            <p:nvPr/>
          </p:nvSpPr>
          <p:spPr bwMode="hidden">
            <a:xfrm>
              <a:off x="4327" y="2314"/>
              <a:ext cx="134" cy="72"/>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5005" name="Oval 189"/>
            <p:cNvSpPr>
              <a:spLocks noChangeArrowheads="1"/>
            </p:cNvSpPr>
            <p:nvPr/>
          </p:nvSpPr>
          <p:spPr bwMode="hidden">
            <a:xfrm>
              <a:off x="4712" y="2022"/>
              <a:ext cx="134" cy="73"/>
            </a:xfrm>
            <a:prstGeom prst="ellipse">
              <a:avLst/>
            </a:prstGeom>
            <a:gradFill rotWithShape="0">
              <a:gsLst>
                <a:gs pos="0">
                  <a:schemeClr val="bg2"/>
                </a:gs>
                <a:gs pos="100000">
                  <a:schemeClr val="bg2">
                    <a:gamma/>
                    <a:shade val="5451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5006" name="Oval 190"/>
            <p:cNvSpPr>
              <a:spLocks noChangeArrowheads="1"/>
            </p:cNvSpPr>
            <p:nvPr/>
          </p:nvSpPr>
          <p:spPr bwMode="hidden">
            <a:xfrm>
              <a:off x="4533" y="2162"/>
              <a:ext cx="139"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5007" name="Oval 191"/>
            <p:cNvSpPr>
              <a:spLocks noChangeArrowheads="1"/>
            </p:cNvSpPr>
            <p:nvPr/>
          </p:nvSpPr>
          <p:spPr bwMode="hidden">
            <a:xfrm>
              <a:off x="4863" y="1920"/>
              <a:ext cx="128"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5008" name="Oval 192"/>
            <p:cNvSpPr>
              <a:spLocks noChangeArrowheads="1"/>
            </p:cNvSpPr>
            <p:nvPr/>
          </p:nvSpPr>
          <p:spPr bwMode="hidden">
            <a:xfrm>
              <a:off x="5009" y="1807"/>
              <a:ext cx="128"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5009" name="Oval 193"/>
            <p:cNvSpPr>
              <a:spLocks noChangeArrowheads="1"/>
            </p:cNvSpPr>
            <p:nvPr/>
          </p:nvSpPr>
          <p:spPr bwMode="hidden">
            <a:xfrm>
              <a:off x="5161" y="1702"/>
              <a:ext cx="123" cy="50"/>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5010" name="Oval 194"/>
            <p:cNvSpPr>
              <a:spLocks noChangeArrowheads="1"/>
            </p:cNvSpPr>
            <p:nvPr/>
          </p:nvSpPr>
          <p:spPr bwMode="hidden">
            <a:xfrm>
              <a:off x="5277" y="1614"/>
              <a:ext cx="124" cy="51"/>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5011" name="Oval 195"/>
            <p:cNvSpPr>
              <a:spLocks noChangeArrowheads="1"/>
            </p:cNvSpPr>
            <p:nvPr/>
          </p:nvSpPr>
          <p:spPr bwMode="hidden">
            <a:xfrm>
              <a:off x="5398" y="1521"/>
              <a:ext cx="123" cy="51"/>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5012" name="Oval 196"/>
            <p:cNvSpPr>
              <a:spLocks noChangeArrowheads="1"/>
            </p:cNvSpPr>
            <p:nvPr/>
          </p:nvSpPr>
          <p:spPr bwMode="hidden">
            <a:xfrm>
              <a:off x="3255" y="4071"/>
              <a:ext cx="196" cy="106"/>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5013" name="Oval 197"/>
            <p:cNvSpPr>
              <a:spLocks noChangeArrowheads="1"/>
            </p:cNvSpPr>
            <p:nvPr/>
          </p:nvSpPr>
          <p:spPr bwMode="hidden">
            <a:xfrm>
              <a:off x="3651" y="3693"/>
              <a:ext cx="196" cy="111"/>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5014" name="Oval 198"/>
            <p:cNvSpPr>
              <a:spLocks noChangeArrowheads="1"/>
            </p:cNvSpPr>
            <p:nvPr/>
          </p:nvSpPr>
          <p:spPr bwMode="hidden">
            <a:xfrm>
              <a:off x="4773" y="3705"/>
              <a:ext cx="201" cy="106"/>
            </a:xfrm>
            <a:prstGeom prst="ellipse">
              <a:avLst/>
            </a:prstGeom>
            <a:gradFill rotWithShape="0">
              <a:gsLst>
                <a:gs pos="0">
                  <a:schemeClr val="accent2"/>
                </a:gs>
                <a:gs pos="100000">
                  <a:schemeClr val="accent2">
                    <a:gamma/>
                    <a:shade val="39216"/>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5015" name="Oval 199"/>
            <p:cNvSpPr>
              <a:spLocks noChangeArrowheads="1"/>
            </p:cNvSpPr>
            <p:nvPr/>
          </p:nvSpPr>
          <p:spPr bwMode="hidden">
            <a:xfrm>
              <a:off x="4491" y="4049"/>
              <a:ext cx="196" cy="105"/>
            </a:xfrm>
            <a:prstGeom prst="ellipse">
              <a:avLst/>
            </a:prstGeom>
            <a:gradFill rotWithShape="0">
              <a:gsLst>
                <a:gs pos="0">
                  <a:schemeClr val="accent2"/>
                </a:gs>
                <a:gs pos="100000">
                  <a:schemeClr val="accent2">
                    <a:gamma/>
                    <a:shade val="39216"/>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5016" name="Oval 200"/>
            <p:cNvSpPr>
              <a:spLocks noChangeArrowheads="1"/>
            </p:cNvSpPr>
            <p:nvPr/>
          </p:nvSpPr>
          <p:spPr bwMode="hidden">
            <a:xfrm>
              <a:off x="3989" y="3396"/>
              <a:ext cx="168" cy="96"/>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5017" name="Oval 201"/>
            <p:cNvSpPr>
              <a:spLocks noChangeArrowheads="1"/>
            </p:cNvSpPr>
            <p:nvPr/>
          </p:nvSpPr>
          <p:spPr bwMode="hidden">
            <a:xfrm>
              <a:off x="4263" y="3141"/>
              <a:ext cx="167" cy="95"/>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5018" name="Oval 202"/>
            <p:cNvSpPr>
              <a:spLocks noChangeArrowheads="1"/>
            </p:cNvSpPr>
            <p:nvPr/>
          </p:nvSpPr>
          <p:spPr bwMode="hidden">
            <a:xfrm>
              <a:off x="5044" y="3418"/>
              <a:ext cx="167" cy="95"/>
            </a:xfrm>
            <a:prstGeom prst="ellipse">
              <a:avLst/>
            </a:prstGeom>
            <a:gradFill rotWithShape="0">
              <a:gsLst>
                <a:gs pos="0">
                  <a:schemeClr val="accent2"/>
                </a:gs>
                <a:gs pos="100000">
                  <a:schemeClr val="accent2">
                    <a:gamma/>
                    <a:shade val="39216"/>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5019" name="Oval 203"/>
            <p:cNvSpPr>
              <a:spLocks noChangeArrowheads="1"/>
            </p:cNvSpPr>
            <p:nvPr/>
          </p:nvSpPr>
          <p:spPr bwMode="hidden">
            <a:xfrm>
              <a:off x="4553" y="2873"/>
              <a:ext cx="156" cy="83"/>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5020" name="Oval 204"/>
            <p:cNvSpPr>
              <a:spLocks noChangeArrowheads="1"/>
            </p:cNvSpPr>
            <p:nvPr/>
          </p:nvSpPr>
          <p:spPr bwMode="hidden">
            <a:xfrm>
              <a:off x="5293" y="3116"/>
              <a:ext cx="168" cy="95"/>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5021" name="Oval 205"/>
            <p:cNvSpPr>
              <a:spLocks noChangeArrowheads="1"/>
            </p:cNvSpPr>
            <p:nvPr/>
          </p:nvSpPr>
          <p:spPr bwMode="hidden">
            <a:xfrm>
              <a:off x="5497" y="2879"/>
              <a:ext cx="156" cy="89"/>
            </a:xfrm>
            <a:prstGeom prst="ellipse">
              <a:avLst/>
            </a:prstGeom>
            <a:gradFill rotWithShape="0">
              <a:gsLst>
                <a:gs pos="0">
                  <a:schemeClr val="accent2"/>
                </a:gs>
                <a:gs pos="100000">
                  <a:schemeClr val="accent2">
                    <a:gamma/>
                    <a:shade val="39216"/>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5022" name="Oval 206"/>
            <p:cNvSpPr>
              <a:spLocks noChangeArrowheads="1"/>
            </p:cNvSpPr>
            <p:nvPr/>
          </p:nvSpPr>
          <p:spPr bwMode="hidden">
            <a:xfrm>
              <a:off x="4772" y="2673"/>
              <a:ext cx="156" cy="83"/>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5023" name="Oval 207"/>
            <p:cNvSpPr>
              <a:spLocks noChangeArrowheads="1"/>
            </p:cNvSpPr>
            <p:nvPr/>
          </p:nvSpPr>
          <p:spPr bwMode="hidden">
            <a:xfrm>
              <a:off x="4966" y="2488"/>
              <a:ext cx="156" cy="84"/>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5024" name="Oval 208"/>
            <p:cNvSpPr>
              <a:spLocks noChangeArrowheads="1"/>
            </p:cNvSpPr>
            <p:nvPr/>
          </p:nvSpPr>
          <p:spPr bwMode="hidden">
            <a:xfrm>
              <a:off x="5444" y="2052"/>
              <a:ext cx="134" cy="73"/>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5025" name="Oval 209"/>
            <p:cNvSpPr>
              <a:spLocks noChangeArrowheads="1"/>
            </p:cNvSpPr>
            <p:nvPr/>
          </p:nvSpPr>
          <p:spPr bwMode="hidden">
            <a:xfrm>
              <a:off x="5161" y="2314"/>
              <a:ext cx="140" cy="73"/>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5026" name="Oval 210"/>
            <p:cNvSpPr>
              <a:spLocks noChangeArrowheads="1"/>
            </p:cNvSpPr>
            <p:nvPr/>
          </p:nvSpPr>
          <p:spPr bwMode="hidden">
            <a:xfrm>
              <a:off x="5318" y="2176"/>
              <a:ext cx="134" cy="61"/>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5027" name="Oval 211"/>
            <p:cNvSpPr>
              <a:spLocks noChangeArrowheads="1"/>
            </p:cNvSpPr>
            <p:nvPr/>
          </p:nvSpPr>
          <p:spPr bwMode="hidden">
            <a:xfrm>
              <a:off x="5581" y="1933"/>
              <a:ext cx="128" cy="61"/>
            </a:xfrm>
            <a:prstGeom prst="ellipse">
              <a:avLst/>
            </a:prstGeom>
            <a:gradFill rotWithShape="0">
              <a:gsLst>
                <a:gs pos="0">
                  <a:schemeClr val="accent2"/>
                </a:gs>
                <a:gs pos="100000">
                  <a:schemeClr val="accent2">
                    <a:gamma/>
                    <a:shade val="5764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5028" name="Oval 212"/>
            <p:cNvSpPr>
              <a:spLocks noChangeArrowheads="1"/>
            </p:cNvSpPr>
            <p:nvPr/>
          </p:nvSpPr>
          <p:spPr bwMode="hidden">
            <a:xfrm>
              <a:off x="5689" y="1811"/>
              <a:ext cx="128" cy="61"/>
            </a:xfrm>
            <a:prstGeom prst="ellipse">
              <a:avLst/>
            </a:prstGeom>
            <a:gradFill rotWithShape="0">
              <a:gsLst>
                <a:gs pos="0">
                  <a:schemeClr val="accent2"/>
                </a:gs>
                <a:gs pos="100000">
                  <a:schemeClr val="accent2">
                    <a:gamma/>
                    <a:shade val="5764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5029" name="Oval 213"/>
            <p:cNvSpPr>
              <a:spLocks noChangeArrowheads="1"/>
            </p:cNvSpPr>
            <p:nvPr/>
          </p:nvSpPr>
          <p:spPr bwMode="hidden">
            <a:xfrm>
              <a:off x="5663" y="2680"/>
              <a:ext cx="156" cy="83"/>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5030" name="Oval 214"/>
            <p:cNvSpPr>
              <a:spLocks noChangeArrowheads="1"/>
            </p:cNvSpPr>
            <p:nvPr/>
          </p:nvSpPr>
          <p:spPr bwMode="hidden">
            <a:xfrm>
              <a:off x="-65" y="2865"/>
              <a:ext cx="150" cy="89"/>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5031" name="Oval 215"/>
            <p:cNvSpPr>
              <a:spLocks noChangeArrowheads="1"/>
            </p:cNvSpPr>
            <p:nvPr/>
          </p:nvSpPr>
          <p:spPr bwMode="hidden">
            <a:xfrm>
              <a:off x="2" y="2477"/>
              <a:ext cx="156" cy="89"/>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5032" name="Oval 216"/>
            <p:cNvSpPr>
              <a:spLocks noChangeArrowheads="1"/>
            </p:cNvSpPr>
            <p:nvPr/>
          </p:nvSpPr>
          <p:spPr bwMode="hidden">
            <a:xfrm>
              <a:off x="-9" y="1436"/>
              <a:ext cx="106"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sp>
          <p:nvSpPr>
            <p:cNvPr id="35033" name="Oval 217"/>
            <p:cNvSpPr>
              <a:spLocks noChangeArrowheads="1"/>
            </p:cNvSpPr>
            <p:nvPr/>
          </p:nvSpPr>
          <p:spPr bwMode="hidden">
            <a:xfrm>
              <a:off x="5624" y="4010"/>
              <a:ext cx="201" cy="106"/>
            </a:xfrm>
            <a:prstGeom prst="ellipse">
              <a:avLst/>
            </a:prstGeom>
            <a:gradFill rotWithShape="0">
              <a:gsLst>
                <a:gs pos="0">
                  <a:schemeClr val="accent2"/>
                </a:gs>
                <a:gs pos="100000">
                  <a:schemeClr val="accent2">
                    <a:gamma/>
                    <a:shade val="39216"/>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p>
          </p:txBody>
        </p:sp>
      </p:grpSp>
      <p:sp>
        <p:nvSpPr>
          <p:cNvPr id="35034" name="Rectangle 218"/>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2000">
                <a:effectLst>
                  <a:outerShdw blurRad="38100" dist="38100" dir="2700000" algn="tl">
                    <a:srgbClr val="000000"/>
                  </a:outerShdw>
                </a:effectLst>
              </a:defRPr>
            </a:lvl1pPr>
          </a:lstStyle>
          <a:p>
            <a:pPr>
              <a:defRPr/>
            </a:pPr>
            <a:fld id="{1C4A711B-383C-4882-BD7C-6D54BCDBD923}" type="slidenum">
              <a:rPr lang="en-US"/>
              <a:pPr>
                <a:defRPr/>
              </a:pPr>
              <a:t>‹#›</a:t>
            </a:fld>
            <a:endParaRPr lang="en-US" dirty="0"/>
          </a:p>
        </p:txBody>
      </p:sp>
      <p:sp>
        <p:nvSpPr>
          <p:cNvPr id="35035" name="Rectangle 219"/>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pPr>
              <a:defRPr/>
            </a:pPr>
            <a:endParaRPr lang="en-US"/>
          </a:p>
        </p:txBody>
      </p:sp>
      <p:sp>
        <p:nvSpPr>
          <p:cNvPr id="35036" name="Rectangle 220"/>
          <p:cNvSpPr>
            <a:spLocks noGrp="1" noChangeArrowheads="1"/>
          </p:cNvSpPr>
          <p:nvPr>
            <p:ph type="ftr" sz="quarter" idx="3"/>
          </p:nvPr>
        </p:nvSpPr>
        <p:spPr bwMode="auto">
          <a:xfrm>
            <a:off x="3124200" y="6243638"/>
            <a:ext cx="2895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pPr>
              <a:defRPr/>
            </a:pPr>
            <a:endParaRPr lang="en-US"/>
          </a:p>
        </p:txBody>
      </p:sp>
      <p:sp>
        <p:nvSpPr>
          <p:cNvPr id="35037" name="Rectangle 221"/>
          <p:cNvSpPr>
            <a:spLocks noGrp="1" noChangeArrowheads="1"/>
          </p:cNvSpPr>
          <p:nvPr>
            <p:ph type="body" idx="1"/>
          </p:nvPr>
        </p:nvSpPr>
        <p:spPr bwMode="auto">
          <a:xfrm>
            <a:off x="457200" y="1600200"/>
            <a:ext cx="8229600" cy="45339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5038" name="Rectangle 22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Tree>
  </p:cSld>
  <p:clrMap bg1="dk2" tx1="lt1" bg2="dk1" tx2="lt2" accent1="accent1" accent2="accent2" accent3="accent3" accent4="accent4" accent5="accent5" accent6="accent6" hlink="hlink" folHlink="folHlink"/>
  <p:sldLayoutIdLst>
    <p:sldLayoutId id="2147483714"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hf hdr="0" ftr="0" dt="0"/>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p:titleStyle>
    <p:bodyStyle>
      <a:lvl1pPr marL="342900" indent="-342900" algn="l" rtl="0" eaLnBrk="0" fontAlgn="base" hangingPunct="0">
        <a:spcBef>
          <a:spcPct val="20000"/>
        </a:spcBef>
        <a:spcAft>
          <a:spcPct val="0"/>
        </a:spcAft>
        <a:buClr>
          <a:schemeClr val="hlink"/>
        </a:buClr>
        <a:buFont typeface="Wingdings" pitchFamily="2" charset="2"/>
        <a:buBlip>
          <a:blip r:embed="rId13"/>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50000"/>
        <a:buFont typeface="Wingdings" pitchFamily="2" charset="2"/>
        <a:buChar char="n"/>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hlink"/>
        </a:buClr>
        <a:buFont typeface="Wingdings" pitchFamily="2" charset="2"/>
        <a:buBlip>
          <a:blip r:embed="rId13"/>
        </a:buBlip>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lr>
          <a:schemeClr val="folHlink"/>
        </a:buClr>
        <a:buSzPct val="50000"/>
        <a:buFont typeface="Wingdings" pitchFamily="2" charset="2"/>
        <a:buChar char="n"/>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Delta modulation DM</a:t>
            </a:r>
            <a:endParaRPr lang="en-US" dirty="0"/>
          </a:p>
        </p:txBody>
      </p:sp>
      <p:sp>
        <p:nvSpPr>
          <p:cNvPr id="3" name="Content Placeholder 2"/>
          <p:cNvSpPr>
            <a:spLocks noGrp="1"/>
          </p:cNvSpPr>
          <p:nvPr>
            <p:ph idx="1"/>
          </p:nvPr>
        </p:nvSpPr>
        <p:spPr/>
        <p:txBody>
          <a:bodyPr/>
          <a:lstStyle/>
          <a:p>
            <a:r>
              <a:rPr lang="en-US" dirty="0" smtClean="0">
                <a:effectLst/>
              </a:rPr>
              <a:t>DM is a simple modulation scheme used to transmit one bit per sampling frequency</a:t>
            </a:r>
          </a:p>
          <a:p>
            <a:r>
              <a:rPr lang="en-US" dirty="0" smtClean="0">
                <a:effectLst/>
              </a:rPr>
              <a:t>In DM the analog information signal is oversampled purposely to increase the correlation between adjacent samples</a:t>
            </a:r>
          </a:p>
          <a:p>
            <a:r>
              <a:rPr lang="en-US" dirty="0" smtClean="0">
                <a:effectLst/>
              </a:rPr>
              <a:t>This is done to permit the use of a simple quantization strategy for the construction of the encoded signal</a:t>
            </a:r>
            <a:endParaRPr lang="en-US" dirty="0">
              <a:effectLst/>
            </a:endParaRPr>
          </a:p>
        </p:txBody>
      </p:sp>
      <p:sp>
        <p:nvSpPr>
          <p:cNvPr id="4" name="Slide Number Placeholder 3"/>
          <p:cNvSpPr>
            <a:spLocks noGrp="1"/>
          </p:cNvSpPr>
          <p:nvPr>
            <p:ph type="sldNum" sz="quarter" idx="10"/>
          </p:nvPr>
        </p:nvSpPr>
        <p:spPr/>
        <p:txBody>
          <a:bodyPr/>
          <a:lstStyle/>
          <a:p>
            <a:pPr>
              <a:defRPr/>
            </a:pPr>
            <a:fld id="{96F73DE3-3A65-4B9F-8731-A260C37A483E}" type="slidenum">
              <a:rPr lang="en-US" smtClean="0"/>
              <a:pPr>
                <a:defRPr/>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DM demodulator </a:t>
            </a:r>
            <a:endParaRPr lang="en-US" dirty="0"/>
          </a:p>
        </p:txBody>
      </p:sp>
      <p:sp>
        <p:nvSpPr>
          <p:cNvPr id="3" name="Content Placeholder 2"/>
          <p:cNvSpPr>
            <a:spLocks noGrp="1"/>
          </p:cNvSpPr>
          <p:nvPr>
            <p:ph idx="1"/>
          </p:nvPr>
        </p:nvSpPr>
        <p:spPr/>
        <p:txBody>
          <a:bodyPr/>
          <a:lstStyle/>
          <a:p>
            <a:r>
              <a:rPr lang="en-US" dirty="0" smtClean="0">
                <a:effectLst/>
              </a:rPr>
              <a:t>The DM demodulator can be constructed from the discrete time equations describing the demodulator according  block diagram shown below</a:t>
            </a:r>
            <a:endParaRPr lang="en-US" dirty="0">
              <a:effectLst/>
            </a:endParaRPr>
          </a:p>
        </p:txBody>
      </p:sp>
      <p:sp>
        <p:nvSpPr>
          <p:cNvPr id="4" name="Slide Number Placeholder 3"/>
          <p:cNvSpPr>
            <a:spLocks noGrp="1"/>
          </p:cNvSpPr>
          <p:nvPr>
            <p:ph type="sldNum" sz="quarter" idx="10"/>
          </p:nvPr>
        </p:nvSpPr>
        <p:spPr/>
        <p:txBody>
          <a:bodyPr/>
          <a:lstStyle/>
          <a:p>
            <a:pPr>
              <a:defRPr/>
            </a:pPr>
            <a:fld id="{96F73DE3-3A65-4B9F-8731-A260C37A483E}" type="slidenum">
              <a:rPr lang="en-US" smtClean="0"/>
              <a:pPr>
                <a:defRPr/>
              </a:pPr>
              <a:t>10</a:t>
            </a:fld>
            <a:endParaRPr lang="en-US" dirty="0"/>
          </a:p>
        </p:txBody>
      </p:sp>
      <p:pic>
        <p:nvPicPr>
          <p:cNvPr id="54274" name="Picture 2"/>
          <p:cNvPicPr>
            <a:picLocks noChangeAspect="1" noChangeArrowheads="1"/>
          </p:cNvPicPr>
          <p:nvPr/>
        </p:nvPicPr>
        <p:blipFill>
          <a:blip r:embed="rId2" cstate="print"/>
          <a:srcRect/>
          <a:stretch>
            <a:fillRect/>
          </a:stretch>
        </p:blipFill>
        <p:spPr bwMode="auto">
          <a:xfrm>
            <a:off x="457200" y="3628585"/>
            <a:ext cx="8215496" cy="2543615"/>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Quantization errors in delta modulation</a:t>
            </a:r>
            <a:endParaRPr lang="en-US" dirty="0"/>
          </a:p>
        </p:txBody>
      </p:sp>
      <p:sp>
        <p:nvSpPr>
          <p:cNvPr id="3" name="Content Placeholder 2"/>
          <p:cNvSpPr>
            <a:spLocks noGrp="1"/>
          </p:cNvSpPr>
          <p:nvPr>
            <p:ph idx="1"/>
          </p:nvPr>
        </p:nvSpPr>
        <p:spPr/>
        <p:txBody>
          <a:bodyPr/>
          <a:lstStyle/>
          <a:p>
            <a:r>
              <a:rPr lang="en-US" dirty="0" smtClean="0">
                <a:effectLst/>
              </a:rPr>
              <a:t>Delta modulation is subjected into two quantization error distortions</a:t>
            </a:r>
          </a:p>
          <a:p>
            <a:pPr marL="514350" indent="-514350">
              <a:buFont typeface="+mj-lt"/>
              <a:buAutoNum type="arabicPeriod"/>
            </a:pPr>
            <a:r>
              <a:rPr lang="en-US" dirty="0" smtClean="0">
                <a:effectLst/>
              </a:rPr>
              <a:t>Slope overload distortion</a:t>
            </a:r>
          </a:p>
          <a:p>
            <a:pPr marL="514350" indent="-514350">
              <a:buFont typeface="+mj-lt"/>
              <a:buAutoNum type="arabicPeriod"/>
            </a:pPr>
            <a:r>
              <a:rPr lang="en-US" dirty="0" smtClean="0">
                <a:effectLst/>
              </a:rPr>
              <a:t>Granular noise</a:t>
            </a:r>
            <a:endParaRPr lang="en-US" dirty="0">
              <a:effectLst/>
            </a:endParaRPr>
          </a:p>
        </p:txBody>
      </p:sp>
      <p:sp>
        <p:nvSpPr>
          <p:cNvPr id="4" name="Slide Number Placeholder 3"/>
          <p:cNvSpPr>
            <a:spLocks noGrp="1"/>
          </p:cNvSpPr>
          <p:nvPr>
            <p:ph type="sldNum" sz="quarter" idx="10"/>
          </p:nvPr>
        </p:nvSpPr>
        <p:spPr/>
        <p:txBody>
          <a:bodyPr/>
          <a:lstStyle/>
          <a:p>
            <a:pPr>
              <a:defRPr/>
            </a:pPr>
            <a:fld id="{96F73DE3-3A65-4B9F-8731-A260C37A483E}" type="slidenum">
              <a:rPr lang="en-US" smtClean="0"/>
              <a:pPr>
                <a:defRPr/>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Slope </a:t>
            </a:r>
            <a:r>
              <a:rPr lang="en-US" smtClean="0"/>
              <a:t>overload distortion</a:t>
            </a:r>
            <a:endParaRPr lang="en-US"/>
          </a:p>
        </p:txBody>
      </p:sp>
      <p:sp>
        <p:nvSpPr>
          <p:cNvPr id="3" name="Content Placeholder 2"/>
          <p:cNvSpPr>
            <a:spLocks noGrp="1"/>
          </p:cNvSpPr>
          <p:nvPr>
            <p:ph idx="1"/>
          </p:nvPr>
        </p:nvSpPr>
        <p:spPr/>
        <p:txBody>
          <a:bodyPr/>
          <a:lstStyle/>
          <a:p>
            <a:r>
              <a:rPr lang="en-US" dirty="0" smtClean="0">
                <a:effectLst/>
              </a:rPr>
              <a:t>Slope overload distortion occurs when the step size is too small for the stair case  approximation to follow a steep segment of the message signal </a:t>
            </a:r>
            <a:r>
              <a:rPr lang="en-US" i="1" dirty="0" smtClean="0">
                <a:effectLst/>
              </a:rPr>
              <a:t>m(t)</a:t>
            </a:r>
            <a:endParaRPr lang="en-US" i="1" dirty="0">
              <a:effectLst/>
            </a:endParaRPr>
          </a:p>
        </p:txBody>
      </p:sp>
      <p:sp>
        <p:nvSpPr>
          <p:cNvPr id="4" name="Slide Number Placeholder 3"/>
          <p:cNvSpPr>
            <a:spLocks noGrp="1"/>
          </p:cNvSpPr>
          <p:nvPr>
            <p:ph type="sldNum" sz="quarter" idx="10"/>
          </p:nvPr>
        </p:nvSpPr>
        <p:spPr/>
        <p:txBody>
          <a:bodyPr/>
          <a:lstStyle/>
          <a:p>
            <a:pPr>
              <a:defRPr/>
            </a:pPr>
            <a:fld id="{96F73DE3-3A65-4B9F-8731-A260C37A483E}" type="slidenum">
              <a:rPr lang="en-US" smtClean="0"/>
              <a:pPr>
                <a:defRPr/>
              </a:pPr>
              <a:t>12</a:t>
            </a:fld>
            <a:endParaRPr lang="en-US" dirty="0"/>
          </a:p>
        </p:txBody>
      </p:sp>
      <p:pic>
        <p:nvPicPr>
          <p:cNvPr id="68610" name="Picture 2"/>
          <p:cNvPicPr>
            <a:picLocks noChangeAspect="1" noChangeArrowheads="1"/>
          </p:cNvPicPr>
          <p:nvPr/>
        </p:nvPicPr>
        <p:blipFill>
          <a:blip r:embed="rId2" cstate="print"/>
          <a:srcRect/>
          <a:stretch>
            <a:fillRect/>
          </a:stretch>
        </p:blipFill>
        <p:spPr bwMode="auto">
          <a:xfrm>
            <a:off x="1143000" y="3657600"/>
            <a:ext cx="6172200" cy="2480815"/>
          </a:xfrm>
          <a:prstGeom prst="rect">
            <a:avLst/>
          </a:prstGeom>
          <a:noFill/>
          <a:ln w="9525">
            <a:noFill/>
            <a:miter lim="800000"/>
            <a:headEnd/>
            <a:tailEnd/>
          </a:ln>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Slope </a:t>
            </a:r>
            <a:r>
              <a:rPr lang="en-US" smtClean="0"/>
              <a:t>overload distortion</a:t>
            </a:r>
            <a:endParaRPr lang="en-US"/>
          </a:p>
        </p:txBody>
      </p:sp>
      <p:sp>
        <p:nvSpPr>
          <p:cNvPr id="3" name="Content Placeholder 2"/>
          <p:cNvSpPr>
            <a:spLocks noGrp="1"/>
          </p:cNvSpPr>
          <p:nvPr>
            <p:ph idx="1"/>
          </p:nvPr>
        </p:nvSpPr>
        <p:spPr/>
        <p:txBody>
          <a:bodyPr/>
          <a:lstStyle/>
          <a:p>
            <a:r>
              <a:rPr lang="en-US" dirty="0" smtClean="0">
                <a:effectLst/>
              </a:rPr>
              <a:t>Slope over load distortion can be avoided if the step size </a:t>
            </a:r>
            <a:r>
              <a:rPr lang="en-US" i="1" dirty="0" smtClean="0">
                <a:effectLst/>
              </a:rPr>
              <a:t>∆</a:t>
            </a:r>
            <a:r>
              <a:rPr lang="en-US" dirty="0" smtClean="0">
                <a:effectLst/>
              </a:rPr>
              <a:t> is selected according to the following equation </a:t>
            </a:r>
          </a:p>
          <a:p>
            <a:endParaRPr lang="en-US" dirty="0">
              <a:effectLst/>
            </a:endParaRPr>
          </a:p>
        </p:txBody>
      </p:sp>
      <p:sp>
        <p:nvSpPr>
          <p:cNvPr id="4" name="Slide Number Placeholder 3"/>
          <p:cNvSpPr>
            <a:spLocks noGrp="1"/>
          </p:cNvSpPr>
          <p:nvPr>
            <p:ph type="sldNum" sz="quarter" idx="10"/>
          </p:nvPr>
        </p:nvSpPr>
        <p:spPr/>
        <p:txBody>
          <a:bodyPr/>
          <a:lstStyle/>
          <a:p>
            <a:pPr>
              <a:defRPr/>
            </a:pPr>
            <a:fld id="{96F73DE3-3A65-4B9F-8731-A260C37A483E}" type="slidenum">
              <a:rPr lang="en-US" smtClean="0"/>
              <a:pPr>
                <a:defRPr/>
              </a:pPr>
              <a:t>13</a:t>
            </a:fld>
            <a:endParaRPr lang="en-US" dirty="0"/>
          </a:p>
        </p:txBody>
      </p:sp>
      <p:graphicFrame>
        <p:nvGraphicFramePr>
          <p:cNvPr id="6" name="Object 5"/>
          <p:cNvGraphicFramePr>
            <a:graphicFrameLocks noChangeAspect="1"/>
          </p:cNvGraphicFramePr>
          <p:nvPr>
            <p:extLst>
              <p:ext uri="{D42A27DB-BD31-4B8C-83A1-F6EECF244321}">
                <p14:modId xmlns:p14="http://schemas.microsoft.com/office/powerpoint/2010/main" xmlns="" val="2428236299"/>
              </p:ext>
            </p:extLst>
          </p:nvPr>
        </p:nvGraphicFramePr>
        <p:xfrm>
          <a:off x="3957638" y="3200400"/>
          <a:ext cx="1592262" cy="927100"/>
        </p:xfrm>
        <a:graphic>
          <a:graphicData uri="http://schemas.openxmlformats.org/presentationml/2006/ole">
            <p:oleObj spid="_x0000_s69637" name="Equation" r:id="rId3" imgW="761760" imgH="444240" progId="Equation.3">
              <p:embed/>
            </p:oleObj>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Granular noise distortion</a:t>
            </a:r>
            <a:endParaRPr lang="en-US" dirty="0"/>
          </a:p>
        </p:txBody>
      </p:sp>
      <p:sp>
        <p:nvSpPr>
          <p:cNvPr id="3" name="Content Placeholder 2"/>
          <p:cNvSpPr>
            <a:spLocks noGrp="1"/>
          </p:cNvSpPr>
          <p:nvPr>
            <p:ph idx="1"/>
          </p:nvPr>
        </p:nvSpPr>
        <p:spPr/>
        <p:txBody>
          <a:bodyPr/>
          <a:lstStyle/>
          <a:p>
            <a:r>
              <a:rPr lang="en-US" dirty="0" smtClean="0">
                <a:effectLst/>
              </a:rPr>
              <a:t>Granular noise occurs when the step size ∆ is too large relative to the local slope characteristics of the input signal</a:t>
            </a:r>
          </a:p>
          <a:p>
            <a:r>
              <a:rPr lang="en-US" dirty="0" smtClean="0">
                <a:effectLst/>
              </a:rPr>
              <a:t>This would cause the stair case approximation </a:t>
            </a:r>
            <a:r>
              <a:rPr lang="en-US" i="1" dirty="0" err="1" smtClean="0">
                <a:effectLst/>
              </a:rPr>
              <a:t>m</a:t>
            </a:r>
            <a:r>
              <a:rPr lang="en-US" i="1" baseline="-25000" dirty="0" err="1" smtClean="0">
                <a:effectLst/>
              </a:rPr>
              <a:t>q</a:t>
            </a:r>
            <a:r>
              <a:rPr lang="en-US" i="1" dirty="0" smtClean="0">
                <a:effectLst/>
              </a:rPr>
              <a:t>(t)</a:t>
            </a:r>
            <a:r>
              <a:rPr lang="en-US" dirty="0" smtClean="0">
                <a:effectLst/>
              </a:rPr>
              <a:t> to hunt around a relatively flat segment of the input waveform</a:t>
            </a:r>
          </a:p>
          <a:p>
            <a:endParaRPr lang="en-US" dirty="0">
              <a:effectLst/>
            </a:endParaRPr>
          </a:p>
        </p:txBody>
      </p:sp>
      <p:sp>
        <p:nvSpPr>
          <p:cNvPr id="4" name="Slide Number Placeholder 3"/>
          <p:cNvSpPr>
            <a:spLocks noGrp="1"/>
          </p:cNvSpPr>
          <p:nvPr>
            <p:ph type="sldNum" sz="quarter" idx="10"/>
          </p:nvPr>
        </p:nvSpPr>
        <p:spPr/>
        <p:txBody>
          <a:bodyPr/>
          <a:lstStyle/>
          <a:p>
            <a:pPr>
              <a:defRPr/>
            </a:pPr>
            <a:fld id="{96F73DE3-3A65-4B9F-8731-A260C37A483E}" type="slidenum">
              <a:rPr lang="en-US" smtClean="0"/>
              <a:pPr>
                <a:defRPr/>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Disadvantage of DM</a:t>
            </a:r>
            <a:endParaRPr lang="en-US" dirty="0"/>
          </a:p>
        </p:txBody>
      </p:sp>
      <p:sp>
        <p:nvSpPr>
          <p:cNvPr id="3" name="Content Placeholder 2"/>
          <p:cNvSpPr>
            <a:spLocks noGrp="1"/>
          </p:cNvSpPr>
          <p:nvPr>
            <p:ph idx="1"/>
          </p:nvPr>
        </p:nvSpPr>
        <p:spPr/>
        <p:txBody>
          <a:bodyPr/>
          <a:lstStyle/>
          <a:p>
            <a:r>
              <a:rPr lang="en-US" dirty="0" smtClean="0">
                <a:effectLst/>
              </a:rPr>
              <a:t>The main disadvantage of the DM scheme is the presence of an accumulative error in the demodulated signal</a:t>
            </a:r>
          </a:p>
          <a:p>
            <a:r>
              <a:rPr lang="en-US" dirty="0" smtClean="0">
                <a:effectLst/>
              </a:rPr>
              <a:t>This problem can be solved by using a delta-sigma modulator</a:t>
            </a:r>
            <a:endParaRPr lang="en-US" dirty="0">
              <a:effectLst/>
            </a:endParaRPr>
          </a:p>
        </p:txBody>
      </p:sp>
      <p:sp>
        <p:nvSpPr>
          <p:cNvPr id="4" name="Slide Number Placeholder 3"/>
          <p:cNvSpPr>
            <a:spLocks noGrp="1"/>
          </p:cNvSpPr>
          <p:nvPr>
            <p:ph type="sldNum" sz="quarter" idx="10"/>
          </p:nvPr>
        </p:nvSpPr>
        <p:spPr/>
        <p:txBody>
          <a:bodyPr/>
          <a:lstStyle/>
          <a:p>
            <a:pPr>
              <a:defRPr/>
            </a:pPr>
            <a:fld id="{96F73DE3-3A65-4B9F-8731-A260C37A483E}" type="slidenum">
              <a:rPr lang="en-US" smtClean="0"/>
              <a:pPr>
                <a:defRPr/>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Delta-sigma modulation</a:t>
            </a:r>
            <a:endParaRPr lang="en-US" dirty="0"/>
          </a:p>
        </p:txBody>
      </p:sp>
      <p:sp>
        <p:nvSpPr>
          <p:cNvPr id="3" name="Content Placeholder 2"/>
          <p:cNvSpPr>
            <a:spLocks noGrp="1"/>
          </p:cNvSpPr>
          <p:nvPr>
            <p:ph idx="1"/>
          </p:nvPr>
        </p:nvSpPr>
        <p:spPr/>
        <p:txBody>
          <a:bodyPr/>
          <a:lstStyle/>
          <a:p>
            <a:r>
              <a:rPr lang="en-US" dirty="0" smtClean="0">
                <a:effectLst/>
              </a:rPr>
              <a:t>In the delta sigma modulator the input signal, </a:t>
            </a:r>
            <a:r>
              <a:rPr lang="en-US" i="1" dirty="0" smtClean="0">
                <a:effectLst/>
              </a:rPr>
              <a:t>m(t)</a:t>
            </a:r>
            <a:r>
              <a:rPr lang="en-US" dirty="0" smtClean="0">
                <a:effectLst/>
              </a:rPr>
              <a:t>, will be integrated prior to delta modulation</a:t>
            </a:r>
          </a:p>
          <a:p>
            <a:r>
              <a:rPr lang="en-US" dirty="0" smtClean="0">
                <a:effectLst/>
              </a:rPr>
              <a:t>The use of integration in the manner described here has the following beneficial effects</a:t>
            </a:r>
          </a:p>
          <a:p>
            <a:pPr marL="514350" indent="-514350">
              <a:buFont typeface="+mj-lt"/>
              <a:buAutoNum type="arabicPeriod"/>
            </a:pPr>
            <a:r>
              <a:rPr lang="en-US" dirty="0" smtClean="0">
                <a:effectLst/>
              </a:rPr>
              <a:t>The low frequency content of the input signal is pre-emphasized</a:t>
            </a:r>
          </a:p>
        </p:txBody>
      </p:sp>
      <p:sp>
        <p:nvSpPr>
          <p:cNvPr id="4" name="Slide Number Placeholder 3"/>
          <p:cNvSpPr>
            <a:spLocks noGrp="1"/>
          </p:cNvSpPr>
          <p:nvPr>
            <p:ph type="sldNum" sz="quarter" idx="10"/>
          </p:nvPr>
        </p:nvSpPr>
        <p:spPr/>
        <p:txBody>
          <a:bodyPr/>
          <a:lstStyle/>
          <a:p>
            <a:pPr>
              <a:defRPr/>
            </a:pPr>
            <a:fld id="{96F73DE3-3A65-4B9F-8731-A260C37A483E}" type="slidenum">
              <a:rPr lang="en-US" smtClean="0"/>
              <a:pPr>
                <a:defRPr/>
              </a:pPr>
              <a:t>16</a:t>
            </a:fld>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Delta sigma modulation</a:t>
            </a:r>
            <a:endParaRPr lang="en-US" dirty="0"/>
          </a:p>
        </p:txBody>
      </p:sp>
      <p:sp>
        <p:nvSpPr>
          <p:cNvPr id="3" name="Content Placeholder 2"/>
          <p:cNvSpPr>
            <a:spLocks noGrp="1"/>
          </p:cNvSpPr>
          <p:nvPr>
            <p:ph idx="1"/>
          </p:nvPr>
        </p:nvSpPr>
        <p:spPr/>
        <p:txBody>
          <a:bodyPr/>
          <a:lstStyle/>
          <a:p>
            <a:pPr marL="514350" indent="-514350">
              <a:buFont typeface="+mj-lt"/>
              <a:buAutoNum type="arabicPeriod" startAt="2"/>
            </a:pPr>
            <a:r>
              <a:rPr lang="en-US" dirty="0" smtClean="0">
                <a:effectLst/>
              </a:rPr>
              <a:t>Correlation between adjacent samples of the delta modulator input is increased, which tends to improve the overall system performance by reducing the variance of the error signal at the quantizer input</a:t>
            </a:r>
          </a:p>
          <a:p>
            <a:pPr marL="514350" indent="-514350">
              <a:buFont typeface="+mj-lt"/>
              <a:buAutoNum type="arabicPeriod" startAt="2"/>
            </a:pPr>
            <a:r>
              <a:rPr lang="en-US" dirty="0" smtClean="0">
                <a:effectLst/>
              </a:rPr>
              <a:t>Design of the receiver is simplified</a:t>
            </a:r>
            <a:endParaRPr lang="en-US" dirty="0">
              <a:effectLst/>
            </a:endParaRPr>
          </a:p>
        </p:txBody>
      </p:sp>
      <p:sp>
        <p:nvSpPr>
          <p:cNvPr id="4" name="Slide Number Placeholder 3"/>
          <p:cNvSpPr>
            <a:spLocks noGrp="1"/>
          </p:cNvSpPr>
          <p:nvPr>
            <p:ph type="sldNum" sz="quarter" idx="10"/>
          </p:nvPr>
        </p:nvSpPr>
        <p:spPr/>
        <p:txBody>
          <a:bodyPr/>
          <a:lstStyle/>
          <a:p>
            <a:pPr>
              <a:defRPr/>
            </a:pPr>
            <a:fld id="{96F73DE3-3A65-4B9F-8731-A260C37A483E}" type="slidenum">
              <a:rPr lang="en-US" smtClean="0"/>
              <a:pPr>
                <a:defRPr/>
              </a:pPr>
              <a:t>17</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Delta sigma modulator block diagram</a:t>
            </a:r>
            <a:endParaRPr lang="en-US" dirty="0"/>
          </a:p>
        </p:txBody>
      </p:sp>
      <p:sp>
        <p:nvSpPr>
          <p:cNvPr id="3" name="Content Placeholder 2"/>
          <p:cNvSpPr>
            <a:spLocks noGrp="1"/>
          </p:cNvSpPr>
          <p:nvPr>
            <p:ph idx="1"/>
          </p:nvPr>
        </p:nvSpPr>
        <p:spPr/>
        <p:txBody>
          <a:bodyPr/>
          <a:lstStyle/>
          <a:p>
            <a:r>
              <a:rPr lang="en-US" dirty="0" smtClean="0">
                <a:effectLst/>
              </a:rPr>
              <a:t>The block diagram of the delta sigma modulator is shown below</a:t>
            </a:r>
            <a:endParaRPr lang="en-US" dirty="0">
              <a:effectLst/>
            </a:endParaRPr>
          </a:p>
        </p:txBody>
      </p:sp>
      <p:sp>
        <p:nvSpPr>
          <p:cNvPr id="4" name="Slide Number Placeholder 3"/>
          <p:cNvSpPr>
            <a:spLocks noGrp="1"/>
          </p:cNvSpPr>
          <p:nvPr>
            <p:ph type="sldNum" sz="quarter" idx="10"/>
          </p:nvPr>
        </p:nvSpPr>
        <p:spPr/>
        <p:txBody>
          <a:bodyPr/>
          <a:lstStyle/>
          <a:p>
            <a:pPr>
              <a:defRPr/>
            </a:pPr>
            <a:fld id="{96F73DE3-3A65-4B9F-8731-A260C37A483E}" type="slidenum">
              <a:rPr lang="en-US" smtClean="0"/>
              <a:pPr>
                <a:defRPr/>
              </a:pPr>
              <a:t>18</a:t>
            </a:fld>
            <a:endParaRPr lang="en-US" dirty="0"/>
          </a:p>
        </p:txBody>
      </p:sp>
      <p:pic>
        <p:nvPicPr>
          <p:cNvPr id="71682" name="Picture 2"/>
          <p:cNvPicPr>
            <a:picLocks noChangeAspect="1" noChangeArrowheads="1"/>
          </p:cNvPicPr>
          <p:nvPr/>
        </p:nvPicPr>
        <p:blipFill>
          <a:blip r:embed="rId2" cstate="print"/>
          <a:srcRect/>
          <a:stretch>
            <a:fillRect/>
          </a:stretch>
        </p:blipFill>
        <p:spPr bwMode="auto">
          <a:xfrm>
            <a:off x="685800" y="2971800"/>
            <a:ext cx="7543800" cy="3109749"/>
          </a:xfrm>
          <a:prstGeom prst="rect">
            <a:avLst/>
          </a:prstGeom>
          <a:noFill/>
          <a:ln w="9525">
            <a:noFill/>
            <a:miter lim="800000"/>
            <a:headEnd/>
            <a:tailEnd/>
          </a:ln>
          <a:effec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Delta sigma modulator block diagram</a:t>
            </a:r>
            <a:endParaRPr lang="en-US" dirty="0"/>
          </a:p>
        </p:txBody>
      </p:sp>
      <p:sp>
        <p:nvSpPr>
          <p:cNvPr id="3" name="Content Placeholder 2"/>
          <p:cNvSpPr>
            <a:spLocks noGrp="1"/>
          </p:cNvSpPr>
          <p:nvPr>
            <p:ph idx="1"/>
          </p:nvPr>
        </p:nvSpPr>
        <p:spPr/>
        <p:txBody>
          <a:bodyPr/>
          <a:lstStyle/>
          <a:p>
            <a:r>
              <a:rPr lang="en-US" dirty="0" smtClean="0"/>
              <a:t>The previous block diagram can be greatly simplified if the signal is first differentiated then applied to the input of the integrator</a:t>
            </a:r>
            <a:endParaRPr lang="en-US" dirty="0"/>
          </a:p>
        </p:txBody>
      </p:sp>
      <p:sp>
        <p:nvSpPr>
          <p:cNvPr id="4" name="Slide Number Placeholder 3"/>
          <p:cNvSpPr>
            <a:spLocks noGrp="1"/>
          </p:cNvSpPr>
          <p:nvPr>
            <p:ph type="sldNum" sz="quarter" idx="10"/>
          </p:nvPr>
        </p:nvSpPr>
        <p:spPr/>
        <p:txBody>
          <a:bodyPr/>
          <a:lstStyle/>
          <a:p>
            <a:pPr>
              <a:defRPr/>
            </a:pPr>
            <a:fld id="{96F73DE3-3A65-4B9F-8731-A260C37A483E}" type="slidenum">
              <a:rPr lang="en-US" smtClean="0"/>
              <a:pPr>
                <a:defRPr/>
              </a:pPr>
              <a:t>19</a:t>
            </a:fld>
            <a:endParaRPr lang="en-US" dirty="0"/>
          </a:p>
        </p:txBody>
      </p:sp>
      <p:pic>
        <p:nvPicPr>
          <p:cNvPr id="72706" name="Picture 2"/>
          <p:cNvPicPr>
            <a:picLocks noChangeAspect="1" noChangeArrowheads="1"/>
          </p:cNvPicPr>
          <p:nvPr/>
        </p:nvPicPr>
        <p:blipFill>
          <a:blip r:embed="rId2" cstate="print"/>
          <a:srcRect/>
          <a:stretch>
            <a:fillRect/>
          </a:stretch>
        </p:blipFill>
        <p:spPr bwMode="auto">
          <a:xfrm>
            <a:off x="609600" y="3200400"/>
            <a:ext cx="7924800" cy="2485845"/>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DM principle of operation</a:t>
            </a:r>
            <a:endParaRPr lang="en-US" dirty="0"/>
          </a:p>
        </p:txBody>
      </p:sp>
      <p:sp>
        <p:nvSpPr>
          <p:cNvPr id="3" name="Content Placeholder 2"/>
          <p:cNvSpPr>
            <a:spLocks noGrp="1"/>
          </p:cNvSpPr>
          <p:nvPr>
            <p:ph idx="1"/>
          </p:nvPr>
        </p:nvSpPr>
        <p:spPr/>
        <p:txBody>
          <a:bodyPr/>
          <a:lstStyle/>
          <a:p>
            <a:r>
              <a:rPr lang="en-US" dirty="0" smtClean="0">
                <a:effectLst/>
              </a:rPr>
              <a:t>In its basic form, DM provides a stair case approximation to the oversampled version of the message signal as shown</a:t>
            </a:r>
          </a:p>
        </p:txBody>
      </p:sp>
      <p:sp>
        <p:nvSpPr>
          <p:cNvPr id="4" name="Slide Number Placeholder 3"/>
          <p:cNvSpPr>
            <a:spLocks noGrp="1"/>
          </p:cNvSpPr>
          <p:nvPr>
            <p:ph type="sldNum" sz="quarter" idx="10"/>
          </p:nvPr>
        </p:nvSpPr>
        <p:spPr/>
        <p:txBody>
          <a:bodyPr/>
          <a:lstStyle/>
          <a:p>
            <a:pPr>
              <a:defRPr/>
            </a:pPr>
            <a:fld id="{96F73DE3-3A65-4B9F-8731-A260C37A483E}" type="slidenum">
              <a:rPr lang="en-US" smtClean="0"/>
              <a:pPr>
                <a:defRPr/>
              </a:pPr>
              <a:t>2</a:t>
            </a:fld>
            <a:endParaRPr lang="en-US" dirty="0"/>
          </a:p>
        </p:txBody>
      </p:sp>
      <p:pic>
        <p:nvPicPr>
          <p:cNvPr id="7475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981200" y="3124200"/>
            <a:ext cx="5457825" cy="296156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DM examples</a:t>
            </a:r>
            <a:endParaRPr lang="en-US" dirty="0"/>
          </a:p>
        </p:txBody>
      </p:sp>
      <p:sp>
        <p:nvSpPr>
          <p:cNvPr id="4" name="Slide Number Placeholder 3"/>
          <p:cNvSpPr>
            <a:spLocks noGrp="1"/>
          </p:cNvSpPr>
          <p:nvPr>
            <p:ph type="sldNum" sz="quarter" idx="10"/>
          </p:nvPr>
        </p:nvSpPr>
        <p:spPr/>
        <p:txBody>
          <a:bodyPr/>
          <a:lstStyle/>
          <a:p>
            <a:pPr>
              <a:defRPr/>
            </a:pPr>
            <a:fld id="{96F73DE3-3A65-4B9F-8731-A260C37A483E}" type="slidenum">
              <a:rPr lang="en-US" smtClean="0"/>
              <a:pPr>
                <a:defRPr/>
              </a:pPr>
              <a:t>20</a:t>
            </a:fld>
            <a:endParaRPr lang="en-US" dirty="0"/>
          </a:p>
        </p:txBody>
      </p:sp>
      <p:pic>
        <p:nvPicPr>
          <p:cNvPr id="3" name="Content Placeholder 2"/>
          <p:cNvPicPr>
            <a:picLocks noGrp="1" noChangeAspect="1" noChangeArrowheads="1"/>
          </p:cNvPicPr>
          <p:nvPr>
            <p:ph idx="1"/>
          </p:nvPr>
        </p:nvPicPr>
        <p:blipFill>
          <a:blip r:embed="rId2" cstate="print"/>
          <a:srcRect/>
          <a:stretch>
            <a:fillRect/>
          </a:stretch>
        </p:blipFill>
        <p:spPr bwMode="auto">
          <a:xfrm>
            <a:off x="609600" y="1524000"/>
            <a:ext cx="8229600" cy="1884954"/>
          </a:xfrm>
          <a:prstGeom prst="rect">
            <a:avLst/>
          </a:prstGeom>
          <a:noFill/>
          <a:ln w="9525">
            <a:noFill/>
            <a:miter lim="800000"/>
            <a:headEnd/>
            <a:tailEnd/>
          </a:ln>
          <a:effec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DM examples</a:t>
            </a:r>
            <a:endParaRPr lang="en-US" dirty="0"/>
          </a:p>
        </p:txBody>
      </p:sp>
      <p:sp>
        <p:nvSpPr>
          <p:cNvPr id="4" name="Slide Number Placeholder 3"/>
          <p:cNvSpPr>
            <a:spLocks noGrp="1"/>
          </p:cNvSpPr>
          <p:nvPr>
            <p:ph type="sldNum" sz="quarter" idx="10"/>
          </p:nvPr>
        </p:nvSpPr>
        <p:spPr/>
        <p:txBody>
          <a:bodyPr/>
          <a:lstStyle/>
          <a:p>
            <a:pPr>
              <a:defRPr/>
            </a:pPr>
            <a:fld id="{96F73DE3-3A65-4B9F-8731-A260C37A483E}" type="slidenum">
              <a:rPr lang="en-US" smtClean="0"/>
              <a:pPr>
                <a:defRPr/>
              </a:pPr>
              <a:t>21</a:t>
            </a:fld>
            <a:endParaRPr lang="en-US" dirty="0"/>
          </a:p>
        </p:txBody>
      </p:sp>
      <p:pic>
        <p:nvPicPr>
          <p:cNvPr id="82946" name="Picture 2"/>
          <p:cNvPicPr>
            <a:picLocks noGrp="1" noChangeAspect="1" noChangeArrowheads="1"/>
          </p:cNvPicPr>
          <p:nvPr>
            <p:ph idx="1"/>
          </p:nvPr>
        </p:nvPicPr>
        <p:blipFill>
          <a:blip r:embed="rId2" cstate="print"/>
          <a:srcRect/>
          <a:stretch>
            <a:fillRect/>
          </a:stretch>
        </p:blipFill>
        <p:spPr bwMode="auto">
          <a:xfrm>
            <a:off x="1003510" y="1600200"/>
            <a:ext cx="7136979" cy="4533900"/>
          </a:xfrm>
          <a:prstGeom prst="rect">
            <a:avLst/>
          </a:prstGeom>
          <a:noFill/>
          <a:ln w="9525">
            <a:noFill/>
            <a:miter lim="800000"/>
            <a:headEnd/>
            <a:tailEnd/>
          </a:ln>
          <a:effec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DM examples</a:t>
            </a:r>
            <a:endParaRPr lang="en-US" dirty="0"/>
          </a:p>
        </p:txBody>
      </p:sp>
      <p:sp>
        <p:nvSpPr>
          <p:cNvPr id="4" name="Slide Number Placeholder 3"/>
          <p:cNvSpPr>
            <a:spLocks noGrp="1"/>
          </p:cNvSpPr>
          <p:nvPr>
            <p:ph type="sldNum" sz="quarter" idx="10"/>
          </p:nvPr>
        </p:nvSpPr>
        <p:spPr/>
        <p:txBody>
          <a:bodyPr/>
          <a:lstStyle/>
          <a:p>
            <a:pPr>
              <a:defRPr/>
            </a:pPr>
            <a:fld id="{96F73DE3-3A65-4B9F-8731-A260C37A483E}" type="slidenum">
              <a:rPr lang="en-US" smtClean="0"/>
              <a:pPr>
                <a:defRPr/>
              </a:pPr>
              <a:t>22</a:t>
            </a:fld>
            <a:endParaRPr lang="en-US" dirty="0"/>
          </a:p>
        </p:txBody>
      </p:sp>
      <p:pic>
        <p:nvPicPr>
          <p:cNvPr id="83970" name="Picture 2"/>
          <p:cNvPicPr>
            <a:picLocks noGrp="1" noChangeAspect="1" noChangeArrowheads="1"/>
          </p:cNvPicPr>
          <p:nvPr>
            <p:ph idx="1"/>
          </p:nvPr>
        </p:nvPicPr>
        <p:blipFill>
          <a:blip r:embed="rId2" cstate="print"/>
          <a:srcRect/>
          <a:stretch>
            <a:fillRect/>
          </a:stretch>
        </p:blipFill>
        <p:spPr bwMode="auto">
          <a:xfrm>
            <a:off x="609600" y="1447800"/>
            <a:ext cx="8229600" cy="1748363"/>
          </a:xfrm>
          <a:prstGeom prst="rect">
            <a:avLst/>
          </a:prstGeom>
          <a:noFill/>
          <a:ln w="9525">
            <a:noFill/>
            <a:miter lim="800000"/>
            <a:headEnd/>
            <a:tailEnd/>
          </a:ln>
          <a:effec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DM examples</a:t>
            </a:r>
            <a:endParaRPr lang="en-US" dirty="0"/>
          </a:p>
        </p:txBody>
      </p:sp>
      <p:sp>
        <p:nvSpPr>
          <p:cNvPr id="4" name="Slide Number Placeholder 3"/>
          <p:cNvSpPr>
            <a:spLocks noGrp="1"/>
          </p:cNvSpPr>
          <p:nvPr>
            <p:ph type="sldNum" sz="quarter" idx="10"/>
          </p:nvPr>
        </p:nvSpPr>
        <p:spPr/>
        <p:txBody>
          <a:bodyPr/>
          <a:lstStyle/>
          <a:p>
            <a:pPr>
              <a:defRPr/>
            </a:pPr>
            <a:fld id="{96F73DE3-3A65-4B9F-8731-A260C37A483E}" type="slidenum">
              <a:rPr lang="en-US" smtClean="0"/>
              <a:pPr>
                <a:defRPr/>
              </a:pPr>
              <a:t>23</a:t>
            </a:fld>
            <a:endParaRPr lang="en-US" dirty="0"/>
          </a:p>
        </p:txBody>
      </p:sp>
      <p:pic>
        <p:nvPicPr>
          <p:cNvPr id="84994" name="Picture 2"/>
          <p:cNvPicPr>
            <a:picLocks noGrp="1" noChangeAspect="1" noChangeArrowheads="1"/>
          </p:cNvPicPr>
          <p:nvPr>
            <p:ph idx="1"/>
          </p:nvPr>
        </p:nvPicPr>
        <p:blipFill>
          <a:blip r:embed="rId2" cstate="print"/>
          <a:srcRect/>
          <a:stretch>
            <a:fillRect/>
          </a:stretch>
        </p:blipFill>
        <p:spPr bwMode="auto">
          <a:xfrm>
            <a:off x="3493430" y="1600200"/>
            <a:ext cx="2157139" cy="4533900"/>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DM principle of operation</a:t>
            </a:r>
            <a:endParaRPr lang="en-US" dirty="0"/>
          </a:p>
        </p:txBody>
      </p:sp>
      <p:sp>
        <p:nvSpPr>
          <p:cNvPr id="3" name="Content Placeholder 2"/>
          <p:cNvSpPr>
            <a:spLocks noGrp="1"/>
          </p:cNvSpPr>
          <p:nvPr>
            <p:ph idx="1"/>
          </p:nvPr>
        </p:nvSpPr>
        <p:spPr/>
        <p:txBody>
          <a:bodyPr/>
          <a:lstStyle/>
          <a:p>
            <a:r>
              <a:rPr lang="en-US" sz="3100" dirty="0" smtClean="0">
                <a:effectLst/>
              </a:rPr>
              <a:t>The difference between the input signal sample and the stair case approximation is quantized into only to two levels</a:t>
            </a:r>
          </a:p>
          <a:p>
            <a:r>
              <a:rPr lang="en-US" sz="3100" dirty="0" smtClean="0">
                <a:effectLst/>
              </a:rPr>
              <a:t>If the current sample is greater than the previous sample then the DM modulator generates</a:t>
            </a:r>
          </a:p>
          <a:p>
            <a:r>
              <a:rPr lang="en-US" sz="3100" dirty="0" smtClean="0">
                <a:effectLst/>
              </a:rPr>
              <a:t>If the current sample falls below the previous sample then the modulator generates </a:t>
            </a:r>
            <a:r>
              <a:rPr lang="en-US" dirty="0" smtClean="0">
                <a:effectLst/>
              </a:rPr>
              <a:t>  </a:t>
            </a:r>
          </a:p>
        </p:txBody>
      </p:sp>
      <p:sp>
        <p:nvSpPr>
          <p:cNvPr id="4" name="Slide Number Placeholder 3"/>
          <p:cNvSpPr>
            <a:spLocks noGrp="1"/>
          </p:cNvSpPr>
          <p:nvPr>
            <p:ph type="sldNum" sz="quarter" idx="10"/>
          </p:nvPr>
        </p:nvSpPr>
        <p:spPr/>
        <p:txBody>
          <a:bodyPr/>
          <a:lstStyle/>
          <a:p>
            <a:pPr>
              <a:defRPr/>
            </a:pPr>
            <a:fld id="{96F73DE3-3A65-4B9F-8731-A260C37A483E}" type="slidenum">
              <a:rPr lang="en-US" smtClean="0"/>
              <a:pPr>
                <a:defRPr/>
              </a:pPr>
              <a:t>3</a:t>
            </a:fld>
            <a:endParaRPr lang="en-US" dirty="0"/>
          </a:p>
        </p:txBody>
      </p:sp>
      <p:graphicFrame>
        <p:nvGraphicFramePr>
          <p:cNvPr id="6" name="Object 5"/>
          <p:cNvGraphicFramePr>
            <a:graphicFrameLocks noChangeAspect="1"/>
          </p:cNvGraphicFramePr>
          <p:nvPr>
            <p:extLst>
              <p:ext uri="{D42A27DB-BD31-4B8C-83A1-F6EECF244321}">
                <p14:modId xmlns:p14="http://schemas.microsoft.com/office/powerpoint/2010/main" xmlns="" val="4159226339"/>
              </p:ext>
            </p:extLst>
          </p:nvPr>
        </p:nvGraphicFramePr>
        <p:xfrm>
          <a:off x="6553200" y="2625090"/>
          <a:ext cx="650631" cy="422910"/>
        </p:xfrm>
        <a:graphic>
          <a:graphicData uri="http://schemas.openxmlformats.org/presentationml/2006/ole">
            <p:oleObj spid="_x0000_s51211" name="Equation" r:id="rId3" imgW="253780" imgH="164957" progId="Equation.3">
              <p:embed/>
            </p:oleObj>
          </a:graphicData>
        </a:graphic>
      </p:graphicFrame>
      <p:graphicFrame>
        <p:nvGraphicFramePr>
          <p:cNvPr id="50179" name="Object 3"/>
          <p:cNvGraphicFramePr>
            <a:graphicFrameLocks noChangeAspect="1"/>
          </p:cNvGraphicFramePr>
          <p:nvPr>
            <p:extLst>
              <p:ext uri="{D42A27DB-BD31-4B8C-83A1-F6EECF244321}">
                <p14:modId xmlns:p14="http://schemas.microsoft.com/office/powerpoint/2010/main" xmlns="" val="1510116234"/>
              </p:ext>
            </p:extLst>
          </p:nvPr>
        </p:nvGraphicFramePr>
        <p:xfrm>
          <a:off x="2701925" y="4149725"/>
          <a:ext cx="650875" cy="422275"/>
        </p:xfrm>
        <a:graphic>
          <a:graphicData uri="http://schemas.openxmlformats.org/presentationml/2006/ole">
            <p:oleObj spid="_x0000_s51212" name="Equation" r:id="rId4" imgW="253780" imgH="164957" progId="Equation.3">
              <p:embed/>
            </p:oleObj>
          </a:graphicData>
        </a:graphic>
      </p:graphicFrame>
      <p:graphicFrame>
        <p:nvGraphicFramePr>
          <p:cNvPr id="50182" name="Object 6"/>
          <p:cNvGraphicFramePr>
            <a:graphicFrameLocks noChangeAspect="1"/>
          </p:cNvGraphicFramePr>
          <p:nvPr>
            <p:extLst>
              <p:ext uri="{D42A27DB-BD31-4B8C-83A1-F6EECF244321}">
                <p14:modId xmlns:p14="http://schemas.microsoft.com/office/powerpoint/2010/main" xmlns="" val="713170111"/>
              </p:ext>
            </p:extLst>
          </p:nvPr>
        </p:nvGraphicFramePr>
        <p:xfrm>
          <a:off x="2667000" y="5673725"/>
          <a:ext cx="650875" cy="422275"/>
        </p:xfrm>
        <a:graphic>
          <a:graphicData uri="http://schemas.openxmlformats.org/presentationml/2006/ole">
            <p:oleObj spid="_x0000_s51213" name="Equation" r:id="rId5" imgW="253780" imgH="164957" progId="Equation.3">
              <p:embed/>
            </p:oleObj>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DM discrete-time equations</a:t>
            </a:r>
            <a:endParaRPr lang="en-US" dirty="0"/>
          </a:p>
        </p:txBody>
      </p:sp>
      <p:sp>
        <p:nvSpPr>
          <p:cNvPr id="3" name="Content Placeholder 2"/>
          <p:cNvSpPr>
            <a:spLocks noGrp="1"/>
          </p:cNvSpPr>
          <p:nvPr>
            <p:ph idx="1"/>
          </p:nvPr>
        </p:nvSpPr>
        <p:spPr/>
        <p:txBody>
          <a:bodyPr/>
          <a:lstStyle/>
          <a:p>
            <a:r>
              <a:rPr lang="en-US" dirty="0" smtClean="0">
                <a:effectLst/>
              </a:rPr>
              <a:t>The discrete time equations which describes delta modulation are </a:t>
            </a:r>
          </a:p>
        </p:txBody>
      </p:sp>
      <p:sp>
        <p:nvSpPr>
          <p:cNvPr id="4" name="Slide Number Placeholder 3"/>
          <p:cNvSpPr>
            <a:spLocks noGrp="1"/>
          </p:cNvSpPr>
          <p:nvPr>
            <p:ph type="sldNum" sz="quarter" idx="10"/>
          </p:nvPr>
        </p:nvSpPr>
        <p:spPr/>
        <p:txBody>
          <a:bodyPr/>
          <a:lstStyle/>
          <a:p>
            <a:pPr>
              <a:defRPr/>
            </a:pPr>
            <a:fld id="{96F73DE3-3A65-4B9F-8731-A260C37A483E}" type="slidenum">
              <a:rPr lang="en-US" smtClean="0"/>
              <a:pPr>
                <a:defRPr/>
              </a:pPr>
              <a:t>4</a:t>
            </a:fld>
            <a:endParaRPr lang="en-US" dirty="0"/>
          </a:p>
        </p:txBody>
      </p:sp>
      <p:graphicFrame>
        <p:nvGraphicFramePr>
          <p:cNvPr id="6" name="Object 5"/>
          <p:cNvGraphicFramePr>
            <a:graphicFrameLocks noChangeAspect="1"/>
          </p:cNvGraphicFramePr>
          <p:nvPr/>
        </p:nvGraphicFramePr>
        <p:xfrm>
          <a:off x="2667000" y="2743200"/>
          <a:ext cx="3840163" cy="1884363"/>
        </p:xfrm>
        <a:graphic>
          <a:graphicData uri="http://schemas.openxmlformats.org/presentationml/2006/ole">
            <p:oleObj spid="_x0000_s50181" name="Equation" r:id="rId3" imgW="1498600" imgH="736600" progId="Equation.3">
              <p:embed/>
            </p:oleObj>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DM discrete-time equations</a:t>
            </a:r>
            <a:endParaRPr lang="en-US" dirty="0"/>
          </a:p>
        </p:txBody>
      </p:sp>
      <p:sp>
        <p:nvSpPr>
          <p:cNvPr id="3" name="Content Placeholder 2"/>
          <p:cNvSpPr>
            <a:spLocks noGrp="1"/>
          </p:cNvSpPr>
          <p:nvPr>
            <p:ph idx="1"/>
          </p:nvPr>
        </p:nvSpPr>
        <p:spPr/>
        <p:txBody>
          <a:bodyPr/>
          <a:lstStyle/>
          <a:p>
            <a:r>
              <a:rPr lang="en-US" dirty="0" smtClean="0">
                <a:effectLst/>
              </a:rPr>
              <a:t>Where </a:t>
            </a:r>
            <a:r>
              <a:rPr lang="en-US" i="1" dirty="0" smtClean="0">
                <a:effectLst/>
              </a:rPr>
              <a:t>e[n]</a:t>
            </a:r>
            <a:r>
              <a:rPr lang="en-US" dirty="0" smtClean="0">
                <a:effectLst/>
              </a:rPr>
              <a:t> is the error signal representing the difference between the present sample </a:t>
            </a:r>
            <a:r>
              <a:rPr lang="en-US" i="1" dirty="0" smtClean="0">
                <a:effectLst/>
              </a:rPr>
              <a:t>m[n]</a:t>
            </a:r>
            <a:r>
              <a:rPr lang="en-US" dirty="0" smtClean="0">
                <a:effectLst/>
              </a:rPr>
              <a:t>  and the latest approximation </a:t>
            </a:r>
            <a:r>
              <a:rPr lang="en-US" i="1" dirty="0" err="1" smtClean="0">
                <a:effectLst/>
              </a:rPr>
              <a:t>m</a:t>
            </a:r>
            <a:r>
              <a:rPr lang="en-US" i="1" baseline="-25000" dirty="0" err="1" smtClean="0">
                <a:effectLst/>
              </a:rPr>
              <a:t>q</a:t>
            </a:r>
            <a:r>
              <a:rPr lang="en-US" i="1" dirty="0" smtClean="0">
                <a:effectLst/>
              </a:rPr>
              <a:t>[n-1]</a:t>
            </a:r>
            <a:r>
              <a:rPr lang="en-US" dirty="0" smtClean="0">
                <a:effectLst/>
              </a:rPr>
              <a:t> to it</a:t>
            </a:r>
          </a:p>
          <a:p>
            <a:r>
              <a:rPr lang="en-US" i="1" dirty="0" err="1" smtClean="0">
                <a:effectLst/>
              </a:rPr>
              <a:t>e</a:t>
            </a:r>
            <a:r>
              <a:rPr lang="en-US" i="1" baseline="-25000" dirty="0" err="1" smtClean="0">
                <a:effectLst/>
              </a:rPr>
              <a:t>q</a:t>
            </a:r>
            <a:r>
              <a:rPr lang="en-US" i="1" dirty="0" smtClean="0">
                <a:effectLst/>
              </a:rPr>
              <a:t>[n]</a:t>
            </a:r>
            <a:r>
              <a:rPr lang="en-US" dirty="0" smtClean="0">
                <a:effectLst/>
              </a:rPr>
              <a:t> is the quantized version of the error</a:t>
            </a:r>
          </a:p>
        </p:txBody>
      </p:sp>
      <p:sp>
        <p:nvSpPr>
          <p:cNvPr id="4" name="Slide Number Placeholder 3"/>
          <p:cNvSpPr>
            <a:spLocks noGrp="1"/>
          </p:cNvSpPr>
          <p:nvPr>
            <p:ph type="sldNum" sz="quarter" idx="10"/>
          </p:nvPr>
        </p:nvSpPr>
        <p:spPr/>
        <p:txBody>
          <a:bodyPr/>
          <a:lstStyle/>
          <a:p>
            <a:pPr>
              <a:defRPr/>
            </a:pPr>
            <a:fld id="{96F73DE3-3A65-4B9F-8731-A260C37A483E}" type="slidenum">
              <a:rPr lang="en-US" smtClean="0"/>
              <a:pPr>
                <a:defRPr/>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advantage of DM</a:t>
            </a:r>
            <a:endParaRPr lang="en-US" dirty="0"/>
          </a:p>
        </p:txBody>
      </p:sp>
      <p:sp>
        <p:nvSpPr>
          <p:cNvPr id="3" name="Content Placeholder 2"/>
          <p:cNvSpPr>
            <a:spLocks noGrp="1"/>
          </p:cNvSpPr>
          <p:nvPr>
            <p:ph idx="1"/>
          </p:nvPr>
        </p:nvSpPr>
        <p:spPr/>
        <p:txBody>
          <a:bodyPr/>
          <a:lstStyle/>
          <a:p>
            <a:r>
              <a:rPr lang="en-US" dirty="0" smtClean="0"/>
              <a:t>The main advantage of DM is its simplicity</a:t>
            </a:r>
            <a:endParaRPr lang="en-US" dirty="0"/>
          </a:p>
        </p:txBody>
      </p:sp>
      <p:sp>
        <p:nvSpPr>
          <p:cNvPr id="4" name="Slide Number Placeholder 3"/>
          <p:cNvSpPr>
            <a:spLocks noGrp="1"/>
          </p:cNvSpPr>
          <p:nvPr>
            <p:ph type="sldNum" sz="quarter" idx="10"/>
          </p:nvPr>
        </p:nvSpPr>
        <p:spPr/>
        <p:txBody>
          <a:bodyPr/>
          <a:lstStyle/>
          <a:p>
            <a:pPr>
              <a:defRPr/>
            </a:pPr>
            <a:fld id="{96F73DE3-3A65-4B9F-8731-A260C37A483E}" type="slidenum">
              <a:rPr lang="en-US" smtClean="0"/>
              <a:pPr>
                <a:defRPr/>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DM modulator </a:t>
            </a:r>
            <a:endParaRPr lang="en-US" dirty="0"/>
          </a:p>
        </p:txBody>
      </p:sp>
      <p:sp>
        <p:nvSpPr>
          <p:cNvPr id="3" name="Content Placeholder 2"/>
          <p:cNvSpPr>
            <a:spLocks noGrp="1"/>
          </p:cNvSpPr>
          <p:nvPr>
            <p:ph idx="1"/>
          </p:nvPr>
        </p:nvSpPr>
        <p:spPr/>
        <p:txBody>
          <a:bodyPr/>
          <a:lstStyle/>
          <a:p>
            <a:r>
              <a:rPr lang="en-US" dirty="0" smtClean="0"/>
              <a:t>The delta modulator can be constructed from the discrete time equations according  to the block diagram shown below</a:t>
            </a:r>
            <a:endParaRPr lang="en-US" dirty="0"/>
          </a:p>
        </p:txBody>
      </p:sp>
      <p:sp>
        <p:nvSpPr>
          <p:cNvPr id="4" name="Slide Number Placeholder 3"/>
          <p:cNvSpPr>
            <a:spLocks noGrp="1"/>
          </p:cNvSpPr>
          <p:nvPr>
            <p:ph type="sldNum" sz="quarter" idx="10"/>
          </p:nvPr>
        </p:nvSpPr>
        <p:spPr/>
        <p:txBody>
          <a:bodyPr/>
          <a:lstStyle/>
          <a:p>
            <a:pPr>
              <a:defRPr/>
            </a:pPr>
            <a:fld id="{96F73DE3-3A65-4B9F-8731-A260C37A483E}" type="slidenum">
              <a:rPr lang="en-US" smtClean="0"/>
              <a:pPr>
                <a:defRPr/>
              </a:pPr>
              <a:t>7</a:t>
            </a:fld>
            <a:endParaRPr lang="en-US" dirty="0"/>
          </a:p>
        </p:txBody>
      </p:sp>
      <p:pic>
        <p:nvPicPr>
          <p:cNvPr id="53250" name="Picture 2"/>
          <p:cNvPicPr>
            <a:picLocks noChangeAspect="1" noChangeArrowheads="1"/>
          </p:cNvPicPr>
          <p:nvPr/>
        </p:nvPicPr>
        <p:blipFill>
          <a:blip r:embed="rId2" cstate="print"/>
          <a:srcRect/>
          <a:stretch>
            <a:fillRect/>
          </a:stretch>
        </p:blipFill>
        <p:spPr bwMode="auto">
          <a:xfrm>
            <a:off x="1447800" y="3203658"/>
            <a:ext cx="5715000" cy="2931428"/>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DM demodulator </a:t>
            </a:r>
            <a:endParaRPr lang="en-US" dirty="0"/>
          </a:p>
        </p:txBody>
      </p:sp>
      <p:sp>
        <p:nvSpPr>
          <p:cNvPr id="3" name="Content Placeholder 2"/>
          <p:cNvSpPr>
            <a:spLocks noGrp="1"/>
          </p:cNvSpPr>
          <p:nvPr>
            <p:ph idx="1"/>
          </p:nvPr>
        </p:nvSpPr>
        <p:spPr/>
        <p:txBody>
          <a:bodyPr/>
          <a:lstStyle/>
          <a:p>
            <a:r>
              <a:rPr lang="en-US" dirty="0" smtClean="0"/>
              <a:t>The DM demodulator do the reverse operation of the modulator to reconstruct the original signal</a:t>
            </a:r>
          </a:p>
          <a:p>
            <a:r>
              <a:rPr lang="en-US" dirty="0" smtClean="0"/>
              <a:t>This can be achieved by summing the received bit stream as described by the following equation</a:t>
            </a:r>
          </a:p>
        </p:txBody>
      </p:sp>
      <p:sp>
        <p:nvSpPr>
          <p:cNvPr id="4" name="Slide Number Placeholder 3"/>
          <p:cNvSpPr>
            <a:spLocks noGrp="1"/>
          </p:cNvSpPr>
          <p:nvPr>
            <p:ph type="sldNum" sz="quarter" idx="10"/>
          </p:nvPr>
        </p:nvSpPr>
        <p:spPr/>
        <p:txBody>
          <a:bodyPr/>
          <a:lstStyle/>
          <a:p>
            <a:pPr>
              <a:defRPr/>
            </a:pPr>
            <a:fld id="{96F73DE3-3A65-4B9F-8731-A260C37A483E}" type="slidenum">
              <a:rPr lang="en-US" smtClean="0"/>
              <a:pPr>
                <a:defRPr/>
              </a:pPr>
              <a:t>8</a:t>
            </a:fld>
            <a:endParaRPr lang="en-US" dirty="0"/>
          </a:p>
        </p:txBody>
      </p:sp>
      <p:graphicFrame>
        <p:nvGraphicFramePr>
          <p:cNvPr id="6" name="Object 5"/>
          <p:cNvGraphicFramePr>
            <a:graphicFrameLocks noChangeAspect="1"/>
          </p:cNvGraphicFramePr>
          <p:nvPr/>
        </p:nvGraphicFramePr>
        <p:xfrm>
          <a:off x="4433888" y="4073525"/>
          <a:ext cx="2917825" cy="1946275"/>
        </p:xfrm>
        <a:graphic>
          <a:graphicData uri="http://schemas.openxmlformats.org/presentationml/2006/ole">
            <p:oleObj spid="_x0000_s73733" name="Equation" r:id="rId3" imgW="1333500" imgH="889000" progId="Equation.3">
              <p:embed/>
            </p:oleObj>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DM demodulator </a:t>
            </a:r>
            <a:endParaRPr lang="en-US" dirty="0"/>
          </a:p>
        </p:txBody>
      </p:sp>
      <p:sp>
        <p:nvSpPr>
          <p:cNvPr id="3" name="Content Placeholder 2"/>
          <p:cNvSpPr>
            <a:spLocks noGrp="1"/>
          </p:cNvSpPr>
          <p:nvPr>
            <p:ph idx="1"/>
          </p:nvPr>
        </p:nvSpPr>
        <p:spPr/>
        <p:txBody>
          <a:bodyPr/>
          <a:lstStyle/>
          <a:p>
            <a:r>
              <a:rPr lang="en-US" dirty="0" smtClean="0">
                <a:effectLst/>
              </a:rPr>
              <a:t>The waveform results at the receiver contains a stair-case approximation</a:t>
            </a:r>
          </a:p>
          <a:p>
            <a:r>
              <a:rPr lang="en-US" dirty="0" smtClean="0">
                <a:effectLst/>
              </a:rPr>
              <a:t>The stair approximation corresponds to the presence of high frequency distortion presented in the message signal</a:t>
            </a:r>
          </a:p>
          <a:p>
            <a:r>
              <a:rPr lang="en-US" dirty="0" smtClean="0">
                <a:effectLst/>
              </a:rPr>
              <a:t>The high frequency distortion can be removed by using a LPF</a:t>
            </a:r>
            <a:endParaRPr lang="en-US" dirty="0">
              <a:effectLst/>
            </a:endParaRPr>
          </a:p>
        </p:txBody>
      </p:sp>
      <p:sp>
        <p:nvSpPr>
          <p:cNvPr id="4" name="Slide Number Placeholder 3"/>
          <p:cNvSpPr>
            <a:spLocks noGrp="1"/>
          </p:cNvSpPr>
          <p:nvPr>
            <p:ph type="sldNum" sz="quarter" idx="10"/>
          </p:nvPr>
        </p:nvSpPr>
        <p:spPr/>
        <p:txBody>
          <a:bodyPr/>
          <a:lstStyle/>
          <a:p>
            <a:pPr>
              <a:defRPr/>
            </a:pPr>
            <a:fld id="{96F73DE3-3A65-4B9F-8731-A260C37A483E}" type="slidenum">
              <a:rPr lang="en-US" smtClean="0"/>
              <a:pPr>
                <a:defRPr/>
              </a:pPr>
              <a:t>9</a:t>
            </a:fld>
            <a:endParaRPr lang="en-US" dirty="0"/>
          </a:p>
        </p:txBody>
      </p:sp>
    </p:spTree>
  </p:cSld>
  <p:clrMapOvr>
    <a:masterClrMapping/>
  </p:clrMapOvr>
</p:sld>
</file>

<file path=ppt/theme/theme1.xml><?xml version="1.0" encoding="utf-8"?>
<a:theme xmlns:a="http://schemas.openxmlformats.org/drawingml/2006/main" name="Digital Dots">
  <a:themeElements>
    <a:clrScheme name="Digital Dots 2">
      <a:dk1>
        <a:srgbClr val="5B5B89"/>
      </a:dk1>
      <a:lt1>
        <a:srgbClr val="FFFFFF"/>
      </a:lt1>
      <a:dk2>
        <a:srgbClr val="666699"/>
      </a:dk2>
      <a:lt2>
        <a:srgbClr val="DFDEF6"/>
      </a:lt2>
      <a:accent1>
        <a:srgbClr val="6666FF"/>
      </a:accent1>
      <a:accent2>
        <a:srgbClr val="52527C"/>
      </a:accent2>
      <a:accent3>
        <a:srgbClr val="B8B8CA"/>
      </a:accent3>
      <a:accent4>
        <a:srgbClr val="DADADA"/>
      </a:accent4>
      <a:accent5>
        <a:srgbClr val="B8B8FF"/>
      </a:accent5>
      <a:accent6>
        <a:srgbClr val="494970"/>
      </a:accent6>
      <a:hlink>
        <a:srgbClr val="9999FF"/>
      </a:hlink>
      <a:folHlink>
        <a:srgbClr val="CCCCFF"/>
      </a:folHlink>
    </a:clrScheme>
    <a:fontScheme name="Digital Dots">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Digital Dots 1">
        <a:dk1>
          <a:srgbClr val="00008A"/>
        </a:dk1>
        <a:lt1>
          <a:srgbClr val="FFFFFF"/>
        </a:lt1>
        <a:dk2>
          <a:srgbClr val="000099"/>
        </a:dk2>
        <a:lt2>
          <a:srgbClr val="FFFFFF"/>
        </a:lt2>
        <a:accent1>
          <a:srgbClr val="0099FF"/>
        </a:accent1>
        <a:accent2>
          <a:srgbClr val="00007A"/>
        </a:accent2>
        <a:accent3>
          <a:srgbClr val="AAAACA"/>
        </a:accent3>
        <a:accent4>
          <a:srgbClr val="DADADA"/>
        </a:accent4>
        <a:accent5>
          <a:srgbClr val="AACAFF"/>
        </a:accent5>
        <a:accent6>
          <a:srgbClr val="00006E"/>
        </a:accent6>
        <a:hlink>
          <a:srgbClr val="EAEAEA"/>
        </a:hlink>
        <a:folHlink>
          <a:srgbClr val="FFCC00"/>
        </a:folHlink>
      </a:clrScheme>
      <a:clrMap bg1="dk2" tx1="lt1" bg2="dk1" tx2="lt2" accent1="accent1" accent2="accent2" accent3="accent3" accent4="accent4" accent5="accent5" accent6="accent6" hlink="hlink" folHlink="folHlink"/>
    </a:extraClrScheme>
    <a:extraClrScheme>
      <a:clrScheme name="Digital Dots 2">
        <a:dk1>
          <a:srgbClr val="5B5B89"/>
        </a:dk1>
        <a:lt1>
          <a:srgbClr val="FFFFFF"/>
        </a:lt1>
        <a:dk2>
          <a:srgbClr val="666699"/>
        </a:dk2>
        <a:lt2>
          <a:srgbClr val="DFDEF6"/>
        </a:lt2>
        <a:accent1>
          <a:srgbClr val="6666FF"/>
        </a:accent1>
        <a:accent2>
          <a:srgbClr val="52527C"/>
        </a:accent2>
        <a:accent3>
          <a:srgbClr val="B8B8CA"/>
        </a:accent3>
        <a:accent4>
          <a:srgbClr val="DADADA"/>
        </a:accent4>
        <a:accent5>
          <a:srgbClr val="B8B8FF"/>
        </a:accent5>
        <a:accent6>
          <a:srgbClr val="494970"/>
        </a:accent6>
        <a:hlink>
          <a:srgbClr val="9999FF"/>
        </a:hlink>
        <a:folHlink>
          <a:srgbClr val="CCCCFF"/>
        </a:folHlink>
      </a:clrScheme>
      <a:clrMap bg1="dk2" tx1="lt1" bg2="dk1" tx2="lt2" accent1="accent1" accent2="accent2" accent3="accent3" accent4="accent4" accent5="accent5" accent6="accent6" hlink="hlink" folHlink="folHlink"/>
    </a:extraClrScheme>
    <a:extraClrScheme>
      <a:clrScheme name="Digital Dots 3">
        <a:dk1>
          <a:srgbClr val="700000"/>
        </a:dk1>
        <a:lt1>
          <a:srgbClr val="FFFFFF"/>
        </a:lt1>
        <a:dk2>
          <a:srgbClr val="800000"/>
        </a:dk2>
        <a:lt2>
          <a:srgbClr val="FFFFCC"/>
        </a:lt2>
        <a:accent1>
          <a:srgbClr val="BE7960"/>
        </a:accent1>
        <a:accent2>
          <a:srgbClr val="600000"/>
        </a:accent2>
        <a:accent3>
          <a:srgbClr val="C0AAAA"/>
        </a:accent3>
        <a:accent4>
          <a:srgbClr val="DADADA"/>
        </a:accent4>
        <a:accent5>
          <a:srgbClr val="DBBEB6"/>
        </a:accent5>
        <a:accent6>
          <a:srgbClr val="560000"/>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gital Dots 4">
        <a:dk1>
          <a:srgbClr val="000000"/>
        </a:dk1>
        <a:lt1>
          <a:srgbClr val="FDEB9D"/>
        </a:lt1>
        <a:dk2>
          <a:srgbClr val="000000"/>
        </a:dk2>
        <a:lt2>
          <a:srgbClr val="E0CE82"/>
        </a:lt2>
        <a:accent1>
          <a:srgbClr val="EAEAEA"/>
        </a:accent1>
        <a:accent2>
          <a:srgbClr val="C2B476"/>
        </a:accent2>
        <a:accent3>
          <a:srgbClr val="FEF3CC"/>
        </a:accent3>
        <a:accent4>
          <a:srgbClr val="000000"/>
        </a:accent4>
        <a:accent5>
          <a:srgbClr val="F3F3F3"/>
        </a:accent5>
        <a:accent6>
          <a:srgbClr val="B0A36A"/>
        </a:accent6>
        <a:hlink>
          <a:srgbClr val="A47900"/>
        </a:hlink>
        <a:folHlink>
          <a:srgbClr val="8C8900"/>
        </a:folHlink>
      </a:clrScheme>
      <a:clrMap bg1="lt1" tx1="dk1" bg2="lt2" tx2="dk2" accent1="accent1" accent2="accent2" accent3="accent3" accent4="accent4" accent5="accent5" accent6="accent6" hlink="hlink" folHlink="folHlink"/>
    </a:extraClrScheme>
    <a:extraClrScheme>
      <a:clrScheme name="Digital Dots 5">
        <a:dk1>
          <a:srgbClr val="5B5E52"/>
        </a:dk1>
        <a:lt1>
          <a:srgbClr val="FFFFFF"/>
        </a:lt1>
        <a:dk2>
          <a:srgbClr val="686B5D"/>
        </a:dk2>
        <a:lt2>
          <a:srgbClr val="CCD5C7"/>
        </a:lt2>
        <a:accent1>
          <a:srgbClr val="809EA8"/>
        </a:accent1>
        <a:accent2>
          <a:srgbClr val="4F5147"/>
        </a:accent2>
        <a:accent3>
          <a:srgbClr val="B9BAB6"/>
        </a:accent3>
        <a:accent4>
          <a:srgbClr val="DADADA"/>
        </a:accent4>
        <a:accent5>
          <a:srgbClr val="C0CCD1"/>
        </a:accent5>
        <a:accent6>
          <a:srgbClr val="47493F"/>
        </a:accent6>
        <a:hlink>
          <a:srgbClr val="AAA854"/>
        </a:hlink>
        <a:folHlink>
          <a:srgbClr val="E1D09F"/>
        </a:folHlink>
      </a:clrScheme>
      <a:clrMap bg1="dk2" tx1="lt1" bg2="dk1" tx2="lt2" accent1="accent1" accent2="accent2" accent3="accent3" accent4="accent4" accent5="accent5" accent6="accent6" hlink="hlink" folHlink="folHlink"/>
    </a:extraClrScheme>
    <a:extraClrScheme>
      <a:clrScheme name="Digital Dots 6">
        <a:dk1>
          <a:srgbClr val="46532B"/>
        </a:dk1>
        <a:lt1>
          <a:srgbClr val="FFFFFF"/>
        </a:lt1>
        <a:dk2>
          <a:srgbClr val="4E5D31"/>
        </a:dk2>
        <a:lt2>
          <a:srgbClr val="FFFFCC"/>
        </a:lt2>
        <a:accent1>
          <a:srgbClr val="8F8C00"/>
        </a:accent1>
        <a:accent2>
          <a:srgbClr val="424F29"/>
        </a:accent2>
        <a:accent3>
          <a:srgbClr val="B2B6AD"/>
        </a:accent3>
        <a:accent4>
          <a:srgbClr val="DADADA"/>
        </a:accent4>
        <a:accent5>
          <a:srgbClr val="C6C5AA"/>
        </a:accent5>
        <a:accent6>
          <a:srgbClr val="3B4724"/>
        </a:accent6>
        <a:hlink>
          <a:srgbClr val="33CC33"/>
        </a:hlink>
        <a:folHlink>
          <a:srgbClr val="00A1B2"/>
        </a:folHlink>
      </a:clrScheme>
      <a:clrMap bg1="dk2" tx1="lt1" bg2="dk1" tx2="lt2" accent1="accent1" accent2="accent2" accent3="accent3" accent4="accent4" accent5="accent5" accent6="accent6" hlink="hlink" folHlink="folHlink"/>
    </a:extraClrScheme>
    <a:extraClrScheme>
      <a:clrScheme name="Digital Dots 7">
        <a:dk1>
          <a:srgbClr val="007673"/>
        </a:dk1>
        <a:lt1>
          <a:srgbClr val="FFFFFF"/>
        </a:lt1>
        <a:dk2>
          <a:srgbClr val="008080"/>
        </a:dk2>
        <a:lt2>
          <a:srgbClr val="FFFF99"/>
        </a:lt2>
        <a:accent1>
          <a:srgbClr val="33CCCC"/>
        </a:accent1>
        <a:accent2>
          <a:srgbClr val="006462"/>
        </a:accent2>
        <a:accent3>
          <a:srgbClr val="AAC0C0"/>
        </a:accent3>
        <a:accent4>
          <a:srgbClr val="DADADA"/>
        </a:accent4>
        <a:accent5>
          <a:srgbClr val="ADE2E2"/>
        </a:accent5>
        <a:accent6>
          <a:srgbClr val="005A58"/>
        </a:accent6>
        <a:hlink>
          <a:srgbClr val="FFCC00"/>
        </a:hlink>
        <a:folHlink>
          <a:srgbClr val="CC3300"/>
        </a:folHlink>
      </a:clrScheme>
      <a:clrMap bg1="dk2" tx1="lt1" bg2="dk1" tx2="lt2" accent1="accent1" accent2="accent2" accent3="accent3" accent4="accent4" accent5="accent5" accent6="accent6" hlink="hlink" folHlink="folHlink"/>
    </a:extraClrScheme>
    <a:extraClrScheme>
      <a:clrScheme name="Digital Dots 8">
        <a:dk1>
          <a:srgbClr val="000000"/>
        </a:dk1>
        <a:lt1>
          <a:srgbClr val="E6F8F4"/>
        </a:lt1>
        <a:dk2>
          <a:srgbClr val="000000"/>
        </a:dk2>
        <a:lt2>
          <a:srgbClr val="C5DBD6"/>
        </a:lt2>
        <a:accent1>
          <a:srgbClr val="CCFF99"/>
        </a:accent1>
        <a:accent2>
          <a:srgbClr val="ACBAB7"/>
        </a:accent2>
        <a:accent3>
          <a:srgbClr val="F0FBF8"/>
        </a:accent3>
        <a:accent4>
          <a:srgbClr val="000000"/>
        </a:accent4>
        <a:accent5>
          <a:srgbClr val="E2FFCA"/>
        </a:accent5>
        <a:accent6>
          <a:srgbClr val="9BA8A6"/>
        </a:accent6>
        <a:hlink>
          <a:srgbClr val="008080"/>
        </a:hlink>
        <a:folHlink>
          <a:srgbClr val="0066CC"/>
        </a:folHlink>
      </a:clrScheme>
      <a:clrMap bg1="lt1" tx1="dk1" bg2="lt2" tx2="dk2" accent1="accent1" accent2="accent2" accent3="accent3" accent4="accent4" accent5="accent5" accent6="accent6" hlink="hlink" folHlink="folHlink"/>
    </a:extraClrScheme>
    <a:extraClrScheme>
      <a:clrScheme name="Digital Dots 9">
        <a:dk1>
          <a:srgbClr val="000000"/>
        </a:dk1>
        <a:lt1>
          <a:srgbClr val="EAEAEA"/>
        </a:lt1>
        <a:dk2>
          <a:srgbClr val="000000"/>
        </a:dk2>
        <a:lt2>
          <a:srgbClr val="D1D1D1"/>
        </a:lt2>
        <a:accent1>
          <a:srgbClr val="CCECFF"/>
        </a:accent1>
        <a:accent2>
          <a:srgbClr val="B2B2B2"/>
        </a:accent2>
        <a:accent3>
          <a:srgbClr val="F3F3F3"/>
        </a:accent3>
        <a:accent4>
          <a:srgbClr val="000000"/>
        </a:accent4>
        <a:accent5>
          <a:srgbClr val="E2F4FF"/>
        </a:accent5>
        <a:accent6>
          <a:srgbClr val="A1A1A1"/>
        </a:accent6>
        <a:hlink>
          <a:srgbClr val="7200E4"/>
        </a:hlink>
        <a:folHlink>
          <a:srgbClr val="0033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4022</TotalTime>
  <Words>606</Words>
  <Application>Microsoft Office PowerPoint</Application>
  <PresentationFormat>On-screen Show (4:3)</PresentationFormat>
  <Paragraphs>80</Paragraphs>
  <Slides>23</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25" baseType="lpstr">
      <vt:lpstr>Digital Dots</vt:lpstr>
      <vt:lpstr>Equation</vt:lpstr>
      <vt:lpstr>Delta modulation DM</vt:lpstr>
      <vt:lpstr>DM principle of operation</vt:lpstr>
      <vt:lpstr>DM principle of operation</vt:lpstr>
      <vt:lpstr>DM discrete-time equations</vt:lpstr>
      <vt:lpstr>DM discrete-time equations</vt:lpstr>
      <vt:lpstr>Main advantage of DM</vt:lpstr>
      <vt:lpstr>DM modulator </vt:lpstr>
      <vt:lpstr>DM demodulator </vt:lpstr>
      <vt:lpstr>DM demodulator </vt:lpstr>
      <vt:lpstr>DM demodulator </vt:lpstr>
      <vt:lpstr>Quantization errors in delta modulation</vt:lpstr>
      <vt:lpstr>Slope overload distortion</vt:lpstr>
      <vt:lpstr>Slope overload distortion</vt:lpstr>
      <vt:lpstr>Granular noise distortion</vt:lpstr>
      <vt:lpstr>Disadvantage of DM</vt:lpstr>
      <vt:lpstr>Delta-sigma modulation</vt:lpstr>
      <vt:lpstr>Delta sigma modulation</vt:lpstr>
      <vt:lpstr>Delta sigma modulator block diagram</vt:lpstr>
      <vt:lpstr>Delta sigma modulator block diagram</vt:lpstr>
      <vt:lpstr>DM examples</vt:lpstr>
      <vt:lpstr>DM examples</vt:lpstr>
      <vt:lpstr>DM examples</vt:lpstr>
      <vt:lpstr>DM examples</vt:lpstr>
    </vt:vector>
  </TitlesOfParts>
  <Company>SweetHaven Publishing Services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David L. Heiserman</dc:creator>
  <cp:lastModifiedBy>Falah Mohammed</cp:lastModifiedBy>
  <cp:revision>274</cp:revision>
  <dcterms:created xsi:type="dcterms:W3CDTF">2004-08-13T16:35:55Z</dcterms:created>
  <dcterms:modified xsi:type="dcterms:W3CDTF">2011-09-29T07:08:34Z</dcterms:modified>
</cp:coreProperties>
</file>